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340" r:id="rId2"/>
    <p:sldId id="347" r:id="rId3"/>
    <p:sldId id="341" r:id="rId4"/>
    <p:sldId id="342" r:id="rId5"/>
    <p:sldId id="344" r:id="rId6"/>
    <p:sldId id="343" r:id="rId7"/>
    <p:sldId id="345" r:id="rId8"/>
    <p:sldId id="346" r:id="rId9"/>
    <p:sldId id="348" r:id="rId10"/>
    <p:sldId id="349" r:id="rId11"/>
    <p:sldId id="350" r:id="rId12"/>
    <p:sldId id="351" r:id="rId13"/>
    <p:sldId id="352" r:id="rId14"/>
    <p:sldId id="353" r:id="rId15"/>
    <p:sldId id="354" r:id="rId16"/>
    <p:sldId id="356" r:id="rId17"/>
    <p:sldId id="362" r:id="rId18"/>
    <p:sldId id="359" r:id="rId19"/>
    <p:sldId id="360" r:id="rId20"/>
    <p:sldId id="361" r:id="rId21"/>
    <p:sldId id="296" r:id="rId22"/>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859C"/>
    <a:srgbClr val="215968"/>
    <a:srgbClr val="F87A08"/>
    <a:srgbClr val="202A36"/>
    <a:srgbClr val="7CBF33"/>
    <a:srgbClr val="2DB2A4"/>
    <a:srgbClr val="34495E"/>
    <a:srgbClr val="E8E8E8"/>
    <a:srgbClr val="F9F9F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24" autoAdjust="0"/>
    <p:restoredTop sz="97340" autoAdjust="0"/>
  </p:normalViewPr>
  <p:slideViewPr>
    <p:cSldViewPr showGuides="1">
      <p:cViewPr varScale="1">
        <p:scale>
          <a:sx n="80" d="100"/>
          <a:sy n="80" d="100"/>
        </p:scale>
        <p:origin x="62" y="48"/>
      </p:cViewPr>
      <p:guideLst>
        <p:guide orient="horz"/>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547A1D-12E5-456D-BF67-C0BDB0A18760}" type="datetimeFigureOut">
              <a:rPr lang="zh-CN" altLang="en-US" smtClean="0"/>
              <a:pPr/>
              <a:t>2020/8/23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5ACBAC-C8EB-45CA-967B-DC24F1263EA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10</a:t>
            </a:fld>
            <a:endParaRPr lang="zh-CN" altLang="en-US"/>
          </a:p>
        </p:txBody>
      </p:sp>
    </p:spTree>
    <p:extLst>
      <p:ext uri="{BB962C8B-B14F-4D97-AF65-F5344CB8AC3E}">
        <p14:creationId xmlns:p14="http://schemas.microsoft.com/office/powerpoint/2010/main" val="4156105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11</a:t>
            </a:fld>
            <a:endParaRPr lang="zh-CN" altLang="en-US"/>
          </a:p>
        </p:txBody>
      </p:sp>
    </p:spTree>
    <p:extLst>
      <p:ext uri="{BB962C8B-B14F-4D97-AF65-F5344CB8AC3E}">
        <p14:creationId xmlns:p14="http://schemas.microsoft.com/office/powerpoint/2010/main" val="616191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12</a:t>
            </a:fld>
            <a:endParaRPr lang="zh-CN" altLang="en-US"/>
          </a:p>
        </p:txBody>
      </p:sp>
    </p:spTree>
    <p:extLst>
      <p:ext uri="{BB962C8B-B14F-4D97-AF65-F5344CB8AC3E}">
        <p14:creationId xmlns:p14="http://schemas.microsoft.com/office/powerpoint/2010/main" val="1471507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13</a:t>
            </a:fld>
            <a:endParaRPr lang="zh-CN" altLang="en-US"/>
          </a:p>
        </p:txBody>
      </p:sp>
    </p:spTree>
    <p:extLst>
      <p:ext uri="{BB962C8B-B14F-4D97-AF65-F5344CB8AC3E}">
        <p14:creationId xmlns:p14="http://schemas.microsoft.com/office/powerpoint/2010/main" val="3695709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14</a:t>
            </a:fld>
            <a:endParaRPr lang="zh-CN" altLang="en-US"/>
          </a:p>
        </p:txBody>
      </p:sp>
    </p:spTree>
    <p:extLst>
      <p:ext uri="{BB962C8B-B14F-4D97-AF65-F5344CB8AC3E}">
        <p14:creationId xmlns:p14="http://schemas.microsoft.com/office/powerpoint/2010/main" val="2329638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15</a:t>
            </a:fld>
            <a:endParaRPr lang="zh-CN" altLang="en-US"/>
          </a:p>
        </p:txBody>
      </p:sp>
    </p:spTree>
    <p:extLst>
      <p:ext uri="{BB962C8B-B14F-4D97-AF65-F5344CB8AC3E}">
        <p14:creationId xmlns:p14="http://schemas.microsoft.com/office/powerpoint/2010/main" val="2301916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16</a:t>
            </a:fld>
            <a:endParaRPr lang="zh-CN" altLang="en-US"/>
          </a:p>
        </p:txBody>
      </p:sp>
    </p:spTree>
    <p:extLst>
      <p:ext uri="{BB962C8B-B14F-4D97-AF65-F5344CB8AC3E}">
        <p14:creationId xmlns:p14="http://schemas.microsoft.com/office/powerpoint/2010/main" val="2328139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17</a:t>
            </a:fld>
            <a:endParaRPr lang="zh-CN" altLang="en-US"/>
          </a:p>
        </p:txBody>
      </p:sp>
    </p:spTree>
    <p:extLst>
      <p:ext uri="{BB962C8B-B14F-4D97-AF65-F5344CB8AC3E}">
        <p14:creationId xmlns:p14="http://schemas.microsoft.com/office/powerpoint/2010/main" val="2938554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18</a:t>
            </a:fld>
            <a:endParaRPr lang="zh-CN" altLang="en-US"/>
          </a:p>
        </p:txBody>
      </p:sp>
    </p:spTree>
    <p:extLst>
      <p:ext uri="{BB962C8B-B14F-4D97-AF65-F5344CB8AC3E}">
        <p14:creationId xmlns:p14="http://schemas.microsoft.com/office/powerpoint/2010/main" val="3489465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19</a:t>
            </a:fld>
            <a:endParaRPr lang="zh-CN" altLang="en-US"/>
          </a:p>
        </p:txBody>
      </p:sp>
    </p:spTree>
    <p:extLst>
      <p:ext uri="{BB962C8B-B14F-4D97-AF65-F5344CB8AC3E}">
        <p14:creationId xmlns:p14="http://schemas.microsoft.com/office/powerpoint/2010/main" val="3743253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2</a:t>
            </a:fld>
            <a:endParaRPr lang="zh-CN" altLang="en-US"/>
          </a:p>
        </p:txBody>
      </p:sp>
    </p:spTree>
    <p:extLst>
      <p:ext uri="{BB962C8B-B14F-4D97-AF65-F5344CB8AC3E}">
        <p14:creationId xmlns:p14="http://schemas.microsoft.com/office/powerpoint/2010/main" val="61645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20</a:t>
            </a:fld>
            <a:endParaRPr lang="zh-CN" altLang="en-US"/>
          </a:p>
        </p:txBody>
      </p:sp>
    </p:spTree>
    <p:extLst>
      <p:ext uri="{BB962C8B-B14F-4D97-AF65-F5344CB8AC3E}">
        <p14:creationId xmlns:p14="http://schemas.microsoft.com/office/powerpoint/2010/main" val="124185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21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3</a:t>
            </a:fld>
            <a:endParaRPr lang="zh-CN" altLang="en-US"/>
          </a:p>
        </p:txBody>
      </p:sp>
    </p:spTree>
    <p:extLst>
      <p:ext uri="{BB962C8B-B14F-4D97-AF65-F5344CB8AC3E}">
        <p14:creationId xmlns:p14="http://schemas.microsoft.com/office/powerpoint/2010/main" val="1730895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4</a:t>
            </a:fld>
            <a:endParaRPr lang="zh-CN" altLang="en-US"/>
          </a:p>
        </p:txBody>
      </p:sp>
    </p:spTree>
    <p:extLst>
      <p:ext uri="{BB962C8B-B14F-4D97-AF65-F5344CB8AC3E}">
        <p14:creationId xmlns:p14="http://schemas.microsoft.com/office/powerpoint/2010/main" val="401742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5</a:t>
            </a:fld>
            <a:endParaRPr lang="zh-CN" altLang="en-US"/>
          </a:p>
        </p:txBody>
      </p:sp>
    </p:spTree>
    <p:extLst>
      <p:ext uri="{BB962C8B-B14F-4D97-AF65-F5344CB8AC3E}">
        <p14:creationId xmlns:p14="http://schemas.microsoft.com/office/powerpoint/2010/main" val="364577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6</a:t>
            </a:fld>
            <a:endParaRPr lang="zh-CN" altLang="en-US"/>
          </a:p>
        </p:txBody>
      </p:sp>
    </p:spTree>
    <p:extLst>
      <p:ext uri="{BB962C8B-B14F-4D97-AF65-F5344CB8AC3E}">
        <p14:creationId xmlns:p14="http://schemas.microsoft.com/office/powerpoint/2010/main" val="1592592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7</a:t>
            </a:fld>
            <a:endParaRPr lang="zh-CN" altLang="en-US"/>
          </a:p>
        </p:txBody>
      </p:sp>
    </p:spTree>
    <p:extLst>
      <p:ext uri="{BB962C8B-B14F-4D97-AF65-F5344CB8AC3E}">
        <p14:creationId xmlns:p14="http://schemas.microsoft.com/office/powerpoint/2010/main" val="2240891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8</a:t>
            </a:fld>
            <a:endParaRPr lang="zh-CN" altLang="en-US"/>
          </a:p>
        </p:txBody>
      </p:sp>
    </p:spTree>
    <p:extLst>
      <p:ext uri="{BB962C8B-B14F-4D97-AF65-F5344CB8AC3E}">
        <p14:creationId xmlns:p14="http://schemas.microsoft.com/office/powerpoint/2010/main" val="1901525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9</a:t>
            </a:fld>
            <a:endParaRPr lang="zh-CN" altLang="en-US"/>
          </a:p>
        </p:txBody>
      </p:sp>
    </p:spTree>
    <p:extLst>
      <p:ext uri="{BB962C8B-B14F-4D97-AF65-F5344CB8AC3E}">
        <p14:creationId xmlns:p14="http://schemas.microsoft.com/office/powerpoint/2010/main" val="2248126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E08AF93-F015-4E02-9910-15C5CE4FE8B2}" type="datetimeFigureOut">
              <a:rPr lang="zh-CN" altLang="en-US" smtClean="0"/>
              <a:pPr/>
              <a:t>2020/8/23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E08AF93-F015-4E02-9910-15C5CE4FE8B2}" type="datetimeFigureOut">
              <a:rPr lang="zh-CN" altLang="en-US" smtClean="0"/>
              <a:pPr/>
              <a:t>2020/8/23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E08AF93-F015-4E02-9910-15C5CE4FE8B2}" type="datetimeFigureOut">
              <a:rPr lang="zh-CN" altLang="en-US" smtClean="0"/>
              <a:pPr/>
              <a:t>2020/8/23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E08AF93-F015-4E02-9910-15C5CE4FE8B2}" type="datetimeFigureOut">
              <a:rPr lang="zh-CN" altLang="en-US" smtClean="0"/>
              <a:pPr/>
              <a:t>2020/8/23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E08AF93-F015-4E02-9910-15C5CE4FE8B2}" type="datetimeFigureOut">
              <a:rPr lang="zh-CN" altLang="en-US" smtClean="0"/>
              <a:pPr/>
              <a:t>2020/8/23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E08AF93-F015-4E02-9910-15C5CE4FE8B2}" type="datetimeFigureOut">
              <a:rPr lang="zh-CN" altLang="en-US" smtClean="0"/>
              <a:pPr/>
              <a:t>2020/8/23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E08AF93-F015-4E02-9910-15C5CE4FE8B2}" type="datetimeFigureOut">
              <a:rPr lang="zh-CN" altLang="en-US" smtClean="0"/>
              <a:pPr/>
              <a:t>2020/8/23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E08AF93-F015-4E02-9910-15C5CE4FE8B2}" type="datetimeFigureOut">
              <a:rPr lang="zh-CN" altLang="en-US" smtClean="0"/>
              <a:pPr/>
              <a:t>2020/8/23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08AF93-F015-4E02-9910-15C5CE4FE8B2}" type="datetimeFigureOut">
              <a:rPr lang="zh-CN" altLang="en-US" smtClean="0"/>
              <a:pPr/>
              <a:t>2020/8/23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E08AF93-F015-4E02-9910-15C5CE4FE8B2}" type="datetimeFigureOut">
              <a:rPr lang="zh-CN" altLang="en-US" smtClean="0"/>
              <a:pPr/>
              <a:t>2020/8/23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E08AF93-F015-4E02-9910-15C5CE4FE8B2}" type="datetimeFigureOut">
              <a:rPr lang="zh-CN" altLang="en-US" smtClean="0"/>
              <a:pPr/>
              <a:t>2020/8/23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8AF93-F015-4E02-9910-15C5CE4FE8B2}" type="datetimeFigureOut">
              <a:rPr lang="zh-CN" altLang="en-US" smtClean="0"/>
              <a:pPr/>
              <a:t>2020/8/23</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EB412-6DE5-4D5A-AC24-F5C758543197}"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61" name="矩形 1"/>
          <p:cNvSpPr/>
          <p:nvPr/>
        </p:nvSpPr>
        <p:spPr>
          <a:xfrm>
            <a:off x="0" y="1808951"/>
            <a:ext cx="12218267" cy="3312368"/>
          </a:xfrm>
          <a:custGeom>
            <a:avLst/>
            <a:gdLst>
              <a:gd name="connsiteX0" fmla="*/ 0 w 12218267"/>
              <a:gd name="connsiteY0" fmla="*/ 0 h 3312368"/>
              <a:gd name="connsiteX1" fmla="*/ 12218267 w 12218267"/>
              <a:gd name="connsiteY1" fmla="*/ 0 h 3312368"/>
              <a:gd name="connsiteX2" fmla="*/ 12218267 w 12218267"/>
              <a:gd name="connsiteY2" fmla="*/ 3312368 h 3312368"/>
              <a:gd name="connsiteX3" fmla="*/ 0 w 12218267"/>
              <a:gd name="connsiteY3" fmla="*/ 3312368 h 3312368"/>
              <a:gd name="connsiteX4" fmla="*/ 0 w 12218267"/>
              <a:gd name="connsiteY4" fmla="*/ 0 h 3312368"/>
              <a:gd name="connsiteX0-1" fmla="*/ 0 w 12218267"/>
              <a:gd name="connsiteY0-2" fmla="*/ 4337 h 3316705"/>
              <a:gd name="connsiteX1-3" fmla="*/ 6077243 w 12218267"/>
              <a:gd name="connsiteY1-4" fmla="*/ 0 h 3316705"/>
              <a:gd name="connsiteX2-5" fmla="*/ 12218267 w 12218267"/>
              <a:gd name="connsiteY2-6" fmla="*/ 4337 h 3316705"/>
              <a:gd name="connsiteX3-7" fmla="*/ 12218267 w 12218267"/>
              <a:gd name="connsiteY3-8" fmla="*/ 3316705 h 3316705"/>
              <a:gd name="connsiteX4-9" fmla="*/ 0 w 12218267"/>
              <a:gd name="connsiteY4-10" fmla="*/ 3316705 h 3316705"/>
              <a:gd name="connsiteX5" fmla="*/ 0 w 12218267"/>
              <a:gd name="connsiteY5" fmla="*/ 4337 h 3316705"/>
              <a:gd name="connsiteX0-11" fmla="*/ 0 w 12218267"/>
              <a:gd name="connsiteY0-12" fmla="*/ 0 h 3312368"/>
              <a:gd name="connsiteX1-13" fmla="*/ 6091310 w 12218267"/>
              <a:gd name="connsiteY1-14" fmla="*/ 895996 h 3312368"/>
              <a:gd name="connsiteX2-15" fmla="*/ 12218267 w 12218267"/>
              <a:gd name="connsiteY2-16" fmla="*/ 0 h 3312368"/>
              <a:gd name="connsiteX3-17" fmla="*/ 12218267 w 12218267"/>
              <a:gd name="connsiteY3-18" fmla="*/ 3312368 h 3312368"/>
              <a:gd name="connsiteX4-19" fmla="*/ 0 w 12218267"/>
              <a:gd name="connsiteY4-20" fmla="*/ 3312368 h 3312368"/>
              <a:gd name="connsiteX5-21" fmla="*/ 0 w 12218267"/>
              <a:gd name="connsiteY5-22" fmla="*/ 0 h 3312368"/>
              <a:gd name="connsiteX0-23" fmla="*/ 0 w 12218267"/>
              <a:gd name="connsiteY0-24" fmla="*/ 0 h 3312368"/>
              <a:gd name="connsiteX1-25" fmla="*/ 6035040 w 12218267"/>
              <a:gd name="connsiteY1-26" fmla="*/ 853793 h 3312368"/>
              <a:gd name="connsiteX2-27" fmla="*/ 12218267 w 12218267"/>
              <a:gd name="connsiteY2-28" fmla="*/ 0 h 3312368"/>
              <a:gd name="connsiteX3-29" fmla="*/ 12218267 w 12218267"/>
              <a:gd name="connsiteY3-30" fmla="*/ 3312368 h 3312368"/>
              <a:gd name="connsiteX4-31" fmla="*/ 0 w 12218267"/>
              <a:gd name="connsiteY4-32" fmla="*/ 3312368 h 3312368"/>
              <a:gd name="connsiteX5-33" fmla="*/ 0 w 12218267"/>
              <a:gd name="connsiteY5-34" fmla="*/ 0 h 3312368"/>
              <a:gd name="connsiteX0-35" fmla="*/ 0 w 12218267"/>
              <a:gd name="connsiteY0-36" fmla="*/ 0 h 3312368"/>
              <a:gd name="connsiteX1-37" fmla="*/ 6091310 w 12218267"/>
              <a:gd name="connsiteY1-38" fmla="*/ 853793 h 3312368"/>
              <a:gd name="connsiteX2-39" fmla="*/ 12218267 w 12218267"/>
              <a:gd name="connsiteY2-40" fmla="*/ 0 h 3312368"/>
              <a:gd name="connsiteX3-41" fmla="*/ 12218267 w 12218267"/>
              <a:gd name="connsiteY3-42" fmla="*/ 3312368 h 3312368"/>
              <a:gd name="connsiteX4-43" fmla="*/ 0 w 12218267"/>
              <a:gd name="connsiteY4-44" fmla="*/ 3312368 h 3312368"/>
              <a:gd name="connsiteX5-45" fmla="*/ 0 w 12218267"/>
              <a:gd name="connsiteY5-46" fmla="*/ 0 h 3312368"/>
              <a:gd name="connsiteX0-47" fmla="*/ 0 w 12218267"/>
              <a:gd name="connsiteY0-48" fmla="*/ 0 h 3312368"/>
              <a:gd name="connsiteX1-49" fmla="*/ 6091310 w 12218267"/>
              <a:gd name="connsiteY1-50" fmla="*/ 853793 h 3312368"/>
              <a:gd name="connsiteX2-51" fmla="*/ 12218267 w 12218267"/>
              <a:gd name="connsiteY2-52" fmla="*/ 0 h 3312368"/>
              <a:gd name="connsiteX3-53" fmla="*/ 12218267 w 12218267"/>
              <a:gd name="connsiteY3-54" fmla="*/ 3312368 h 3312368"/>
              <a:gd name="connsiteX4-55" fmla="*/ 6105378 w 12218267"/>
              <a:gd name="connsiteY4-56" fmla="*/ 3301570 h 3312368"/>
              <a:gd name="connsiteX5-57" fmla="*/ 0 w 12218267"/>
              <a:gd name="connsiteY5-58" fmla="*/ 3312368 h 3312368"/>
              <a:gd name="connsiteX6" fmla="*/ 0 w 12218267"/>
              <a:gd name="connsiteY6" fmla="*/ 0 h 3312368"/>
              <a:gd name="connsiteX0-59" fmla="*/ 0 w 12218267"/>
              <a:gd name="connsiteY0-60" fmla="*/ 0 h 3312368"/>
              <a:gd name="connsiteX1-61" fmla="*/ 6091310 w 12218267"/>
              <a:gd name="connsiteY1-62" fmla="*/ 853793 h 3312368"/>
              <a:gd name="connsiteX2-63" fmla="*/ 12218267 w 12218267"/>
              <a:gd name="connsiteY2-64" fmla="*/ 0 h 3312368"/>
              <a:gd name="connsiteX3-65" fmla="*/ 12218267 w 12218267"/>
              <a:gd name="connsiteY3-66" fmla="*/ 3312368 h 3312368"/>
              <a:gd name="connsiteX4-67" fmla="*/ 6133513 w 12218267"/>
              <a:gd name="connsiteY4-68" fmla="*/ 2710727 h 3312368"/>
              <a:gd name="connsiteX5-69" fmla="*/ 0 w 12218267"/>
              <a:gd name="connsiteY5-70" fmla="*/ 3312368 h 3312368"/>
              <a:gd name="connsiteX6-71" fmla="*/ 0 w 12218267"/>
              <a:gd name="connsiteY6-72" fmla="*/ 0 h 3312368"/>
              <a:gd name="connsiteX0-73" fmla="*/ 0 w 12218267"/>
              <a:gd name="connsiteY0-74" fmla="*/ 0 h 3312368"/>
              <a:gd name="connsiteX1-75" fmla="*/ 6091310 w 12218267"/>
              <a:gd name="connsiteY1-76" fmla="*/ 853793 h 3312368"/>
              <a:gd name="connsiteX2-77" fmla="*/ 12218267 w 12218267"/>
              <a:gd name="connsiteY2-78" fmla="*/ 0 h 3312368"/>
              <a:gd name="connsiteX3-79" fmla="*/ 12218267 w 12218267"/>
              <a:gd name="connsiteY3-80" fmla="*/ 3312368 h 3312368"/>
              <a:gd name="connsiteX4-81" fmla="*/ 6119445 w 12218267"/>
              <a:gd name="connsiteY4-82" fmla="*/ 2471576 h 3312368"/>
              <a:gd name="connsiteX5-83" fmla="*/ 0 w 12218267"/>
              <a:gd name="connsiteY5-84" fmla="*/ 3312368 h 3312368"/>
              <a:gd name="connsiteX6-85" fmla="*/ 0 w 12218267"/>
              <a:gd name="connsiteY6-86" fmla="*/ 0 h 3312368"/>
              <a:gd name="connsiteX0-87" fmla="*/ 0 w 12218267"/>
              <a:gd name="connsiteY0-88" fmla="*/ 0 h 3312368"/>
              <a:gd name="connsiteX1-89" fmla="*/ 6091310 w 12218267"/>
              <a:gd name="connsiteY1-90" fmla="*/ 853793 h 3312368"/>
              <a:gd name="connsiteX2-91" fmla="*/ 12218267 w 12218267"/>
              <a:gd name="connsiteY2-92" fmla="*/ 0 h 3312368"/>
              <a:gd name="connsiteX3-93" fmla="*/ 12218267 w 12218267"/>
              <a:gd name="connsiteY3-94" fmla="*/ 3312368 h 3312368"/>
              <a:gd name="connsiteX4-95" fmla="*/ 6119445 w 12218267"/>
              <a:gd name="connsiteY4-96" fmla="*/ 2232425 h 3312368"/>
              <a:gd name="connsiteX5-97" fmla="*/ 0 w 12218267"/>
              <a:gd name="connsiteY5-98" fmla="*/ 3312368 h 3312368"/>
              <a:gd name="connsiteX6-99" fmla="*/ 0 w 12218267"/>
              <a:gd name="connsiteY6-100" fmla="*/ 0 h 3312368"/>
              <a:gd name="connsiteX0-101" fmla="*/ 0 w 12218267"/>
              <a:gd name="connsiteY0-102" fmla="*/ 0 h 3312368"/>
              <a:gd name="connsiteX1-103" fmla="*/ 6091310 w 12218267"/>
              <a:gd name="connsiteY1-104" fmla="*/ 853793 h 3312368"/>
              <a:gd name="connsiteX2-105" fmla="*/ 12218267 w 12218267"/>
              <a:gd name="connsiteY2-106" fmla="*/ 0 h 3312368"/>
              <a:gd name="connsiteX3-107" fmla="*/ 12218267 w 12218267"/>
              <a:gd name="connsiteY3-108" fmla="*/ 3312368 h 3312368"/>
              <a:gd name="connsiteX4-109" fmla="*/ 6133513 w 12218267"/>
              <a:gd name="connsiteY4-110" fmla="*/ 2443440 h 3312368"/>
              <a:gd name="connsiteX5-111" fmla="*/ 0 w 12218267"/>
              <a:gd name="connsiteY5-112" fmla="*/ 3312368 h 3312368"/>
              <a:gd name="connsiteX6-113" fmla="*/ 0 w 12218267"/>
              <a:gd name="connsiteY6-114" fmla="*/ 0 h 3312368"/>
              <a:gd name="connsiteX0-115" fmla="*/ 0 w 12218267"/>
              <a:gd name="connsiteY0-116" fmla="*/ 0 h 3312368"/>
              <a:gd name="connsiteX1-117" fmla="*/ 6091310 w 12218267"/>
              <a:gd name="connsiteY1-118" fmla="*/ 853793 h 3312368"/>
              <a:gd name="connsiteX2-119" fmla="*/ 12218267 w 12218267"/>
              <a:gd name="connsiteY2-120" fmla="*/ 0 h 3312368"/>
              <a:gd name="connsiteX3-121" fmla="*/ 12218267 w 12218267"/>
              <a:gd name="connsiteY3-122" fmla="*/ 3312368 h 3312368"/>
              <a:gd name="connsiteX4-123" fmla="*/ 6100856 w 12218267"/>
              <a:gd name="connsiteY4-124" fmla="*/ 2443440 h 3312368"/>
              <a:gd name="connsiteX5-125" fmla="*/ 0 w 12218267"/>
              <a:gd name="connsiteY5-126" fmla="*/ 3312368 h 3312368"/>
              <a:gd name="connsiteX6-127" fmla="*/ 0 w 12218267"/>
              <a:gd name="connsiteY6-128" fmla="*/ 0 h 33123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12218267" h="3312368">
                <a:moveTo>
                  <a:pt x="0" y="0"/>
                </a:moveTo>
                <a:lnTo>
                  <a:pt x="6091310" y="853793"/>
                </a:lnTo>
                <a:lnTo>
                  <a:pt x="12218267" y="0"/>
                </a:lnTo>
                <a:lnTo>
                  <a:pt x="12218267" y="3312368"/>
                </a:lnTo>
                <a:lnTo>
                  <a:pt x="6100856" y="2443440"/>
                </a:lnTo>
                <a:lnTo>
                  <a:pt x="0" y="3312368"/>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2"/>
          <p:cNvSpPr/>
          <p:nvPr/>
        </p:nvSpPr>
        <p:spPr>
          <a:xfrm>
            <a:off x="1617549" y="1515105"/>
            <a:ext cx="3898393" cy="984509"/>
          </a:xfrm>
          <a:custGeom>
            <a:avLst/>
            <a:gdLst>
              <a:gd name="connsiteX0" fmla="*/ 0 w 4608512"/>
              <a:gd name="connsiteY0" fmla="*/ 0 h 216024"/>
              <a:gd name="connsiteX1" fmla="*/ 4608512 w 4608512"/>
              <a:gd name="connsiteY1" fmla="*/ 0 h 216024"/>
              <a:gd name="connsiteX2" fmla="*/ 4608512 w 4608512"/>
              <a:gd name="connsiteY2" fmla="*/ 216024 h 216024"/>
              <a:gd name="connsiteX3" fmla="*/ 0 w 4608512"/>
              <a:gd name="connsiteY3" fmla="*/ 216024 h 216024"/>
              <a:gd name="connsiteX4" fmla="*/ 0 w 4608512"/>
              <a:gd name="connsiteY4" fmla="*/ 0 h 216024"/>
              <a:gd name="connsiteX0-1" fmla="*/ 29183 w 4608512"/>
              <a:gd name="connsiteY0-2" fmla="*/ 0 h 245207"/>
              <a:gd name="connsiteX1-3" fmla="*/ 4608512 w 4608512"/>
              <a:gd name="connsiteY1-4" fmla="*/ 29183 h 245207"/>
              <a:gd name="connsiteX2-5" fmla="*/ 4608512 w 4608512"/>
              <a:gd name="connsiteY2-6" fmla="*/ 245207 h 245207"/>
              <a:gd name="connsiteX3-7" fmla="*/ 0 w 4608512"/>
              <a:gd name="connsiteY3-8" fmla="*/ 245207 h 245207"/>
              <a:gd name="connsiteX4-9" fmla="*/ 29183 w 4608512"/>
              <a:gd name="connsiteY4-10" fmla="*/ 0 h 245207"/>
              <a:gd name="connsiteX0-11" fmla="*/ 116732 w 4696061"/>
              <a:gd name="connsiteY0-12" fmla="*/ 0 h 245207"/>
              <a:gd name="connsiteX1-13" fmla="*/ 4696061 w 4696061"/>
              <a:gd name="connsiteY1-14" fmla="*/ 29183 h 245207"/>
              <a:gd name="connsiteX2-15" fmla="*/ 4696061 w 4696061"/>
              <a:gd name="connsiteY2-16" fmla="*/ 245207 h 245207"/>
              <a:gd name="connsiteX3-17" fmla="*/ 0 w 4696061"/>
              <a:gd name="connsiteY3-18" fmla="*/ 211160 h 245207"/>
              <a:gd name="connsiteX4-19" fmla="*/ 116732 w 4696061"/>
              <a:gd name="connsiteY4-20" fmla="*/ 0 h 245207"/>
              <a:gd name="connsiteX0-21" fmla="*/ 116732 w 4696061"/>
              <a:gd name="connsiteY0-22" fmla="*/ 0 h 245207"/>
              <a:gd name="connsiteX1-23" fmla="*/ 4696061 w 4696061"/>
              <a:gd name="connsiteY1-24" fmla="*/ 245207 h 245207"/>
              <a:gd name="connsiteX2-25" fmla="*/ 0 w 4696061"/>
              <a:gd name="connsiteY2-26" fmla="*/ 211160 h 245207"/>
              <a:gd name="connsiteX3-27" fmla="*/ 116732 w 4696061"/>
              <a:gd name="connsiteY3-28" fmla="*/ 0 h 245207"/>
              <a:gd name="connsiteX0-29" fmla="*/ 116732 w 3898393"/>
              <a:gd name="connsiteY0-30" fmla="*/ 0 h 984509"/>
              <a:gd name="connsiteX1-31" fmla="*/ 3898393 w 3898393"/>
              <a:gd name="connsiteY1-32" fmla="*/ 984509 h 984509"/>
              <a:gd name="connsiteX2-33" fmla="*/ 0 w 3898393"/>
              <a:gd name="connsiteY2-34" fmla="*/ 211160 h 984509"/>
              <a:gd name="connsiteX3-35" fmla="*/ 116732 w 3898393"/>
              <a:gd name="connsiteY3-36" fmla="*/ 0 h 984509"/>
            </a:gdLst>
            <a:ahLst/>
            <a:cxnLst>
              <a:cxn ang="0">
                <a:pos x="connsiteX0-1" y="connsiteY0-2"/>
              </a:cxn>
              <a:cxn ang="0">
                <a:pos x="connsiteX1-3" y="connsiteY1-4"/>
              </a:cxn>
              <a:cxn ang="0">
                <a:pos x="connsiteX2-5" y="connsiteY2-6"/>
              </a:cxn>
              <a:cxn ang="0">
                <a:pos x="connsiteX3-7" y="connsiteY3-8"/>
              </a:cxn>
            </a:cxnLst>
            <a:rect l="l" t="t" r="r" b="b"/>
            <a:pathLst>
              <a:path w="3898393" h="984509">
                <a:moveTo>
                  <a:pt x="116732" y="0"/>
                </a:moveTo>
                <a:lnTo>
                  <a:pt x="3898393" y="984509"/>
                </a:lnTo>
                <a:lnTo>
                  <a:pt x="0" y="211160"/>
                </a:lnTo>
                <a:lnTo>
                  <a:pt x="116732"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2"/>
          <p:cNvSpPr/>
          <p:nvPr/>
        </p:nvSpPr>
        <p:spPr>
          <a:xfrm flipH="1">
            <a:off x="7177707" y="1473237"/>
            <a:ext cx="3913795" cy="994783"/>
          </a:xfrm>
          <a:custGeom>
            <a:avLst/>
            <a:gdLst>
              <a:gd name="connsiteX0" fmla="*/ 0 w 4608512"/>
              <a:gd name="connsiteY0" fmla="*/ 0 h 216024"/>
              <a:gd name="connsiteX1" fmla="*/ 4608512 w 4608512"/>
              <a:gd name="connsiteY1" fmla="*/ 0 h 216024"/>
              <a:gd name="connsiteX2" fmla="*/ 4608512 w 4608512"/>
              <a:gd name="connsiteY2" fmla="*/ 216024 h 216024"/>
              <a:gd name="connsiteX3" fmla="*/ 0 w 4608512"/>
              <a:gd name="connsiteY3" fmla="*/ 216024 h 216024"/>
              <a:gd name="connsiteX4" fmla="*/ 0 w 4608512"/>
              <a:gd name="connsiteY4" fmla="*/ 0 h 216024"/>
              <a:gd name="connsiteX0-1" fmla="*/ 29183 w 4608512"/>
              <a:gd name="connsiteY0-2" fmla="*/ 0 h 245207"/>
              <a:gd name="connsiteX1-3" fmla="*/ 4608512 w 4608512"/>
              <a:gd name="connsiteY1-4" fmla="*/ 29183 h 245207"/>
              <a:gd name="connsiteX2-5" fmla="*/ 4608512 w 4608512"/>
              <a:gd name="connsiteY2-6" fmla="*/ 245207 h 245207"/>
              <a:gd name="connsiteX3-7" fmla="*/ 0 w 4608512"/>
              <a:gd name="connsiteY3-8" fmla="*/ 245207 h 245207"/>
              <a:gd name="connsiteX4-9" fmla="*/ 29183 w 4608512"/>
              <a:gd name="connsiteY4-10" fmla="*/ 0 h 245207"/>
              <a:gd name="connsiteX0-11" fmla="*/ 116732 w 4696061"/>
              <a:gd name="connsiteY0-12" fmla="*/ 0 h 245207"/>
              <a:gd name="connsiteX1-13" fmla="*/ 4696061 w 4696061"/>
              <a:gd name="connsiteY1-14" fmla="*/ 29183 h 245207"/>
              <a:gd name="connsiteX2-15" fmla="*/ 4696061 w 4696061"/>
              <a:gd name="connsiteY2-16" fmla="*/ 245207 h 245207"/>
              <a:gd name="connsiteX3-17" fmla="*/ 0 w 4696061"/>
              <a:gd name="connsiteY3-18" fmla="*/ 211160 h 245207"/>
              <a:gd name="connsiteX4-19" fmla="*/ 116732 w 4696061"/>
              <a:gd name="connsiteY4-20" fmla="*/ 0 h 245207"/>
              <a:gd name="connsiteX0-21" fmla="*/ 116732 w 4696061"/>
              <a:gd name="connsiteY0-22" fmla="*/ 0 h 245207"/>
              <a:gd name="connsiteX1-23" fmla="*/ 4696061 w 4696061"/>
              <a:gd name="connsiteY1-24" fmla="*/ 245207 h 245207"/>
              <a:gd name="connsiteX2-25" fmla="*/ 0 w 4696061"/>
              <a:gd name="connsiteY2-26" fmla="*/ 211160 h 245207"/>
              <a:gd name="connsiteX3-27" fmla="*/ 116732 w 4696061"/>
              <a:gd name="connsiteY3-28" fmla="*/ 0 h 245207"/>
              <a:gd name="connsiteX0-29" fmla="*/ 116732 w 3898393"/>
              <a:gd name="connsiteY0-30" fmla="*/ 0 h 984509"/>
              <a:gd name="connsiteX1-31" fmla="*/ 3898393 w 3898393"/>
              <a:gd name="connsiteY1-32" fmla="*/ 984509 h 984509"/>
              <a:gd name="connsiteX2-33" fmla="*/ 0 w 3898393"/>
              <a:gd name="connsiteY2-34" fmla="*/ 211160 h 984509"/>
              <a:gd name="connsiteX3-35" fmla="*/ 116732 w 3898393"/>
              <a:gd name="connsiteY3-36" fmla="*/ 0 h 984509"/>
              <a:gd name="connsiteX0-37" fmla="*/ 1242579 w 5024240"/>
              <a:gd name="connsiteY0-38" fmla="*/ 0 h 984509"/>
              <a:gd name="connsiteX1-39" fmla="*/ 5024240 w 5024240"/>
              <a:gd name="connsiteY1-40" fmla="*/ 984509 h 984509"/>
              <a:gd name="connsiteX2-41" fmla="*/ 0 w 5024240"/>
              <a:gd name="connsiteY2-42" fmla="*/ 303627 h 984509"/>
              <a:gd name="connsiteX3-43" fmla="*/ 1242579 w 5024240"/>
              <a:gd name="connsiteY3-44" fmla="*/ 0 h 984509"/>
              <a:gd name="connsiteX0-45" fmla="*/ 1448526 w 5230187"/>
              <a:gd name="connsiteY0-46" fmla="*/ 0 h 984509"/>
              <a:gd name="connsiteX1-47" fmla="*/ 5230187 w 5230187"/>
              <a:gd name="connsiteY1-48" fmla="*/ 984509 h 984509"/>
              <a:gd name="connsiteX2-49" fmla="*/ 0 w 5230187"/>
              <a:gd name="connsiteY2-50" fmla="*/ 170063 h 984509"/>
              <a:gd name="connsiteX3-51" fmla="*/ 1448526 w 5230187"/>
              <a:gd name="connsiteY3-52" fmla="*/ 0 h 984509"/>
              <a:gd name="connsiteX0-53" fmla="*/ 130462 w 5230187"/>
              <a:gd name="connsiteY0-54" fmla="*/ 0 h 994783"/>
              <a:gd name="connsiteX1-55" fmla="*/ 5230187 w 5230187"/>
              <a:gd name="connsiteY1-56" fmla="*/ 994783 h 994783"/>
              <a:gd name="connsiteX2-57" fmla="*/ 0 w 5230187"/>
              <a:gd name="connsiteY2-58" fmla="*/ 180337 h 994783"/>
              <a:gd name="connsiteX3-59" fmla="*/ 130462 w 5230187"/>
              <a:gd name="connsiteY3-60" fmla="*/ 0 h 994783"/>
            </a:gdLst>
            <a:ahLst/>
            <a:cxnLst>
              <a:cxn ang="0">
                <a:pos x="connsiteX0-1" y="connsiteY0-2"/>
              </a:cxn>
              <a:cxn ang="0">
                <a:pos x="connsiteX1-3" y="connsiteY1-4"/>
              </a:cxn>
              <a:cxn ang="0">
                <a:pos x="connsiteX2-5" y="connsiteY2-6"/>
              </a:cxn>
              <a:cxn ang="0">
                <a:pos x="connsiteX3-7" y="connsiteY3-8"/>
              </a:cxn>
            </a:cxnLst>
            <a:rect l="l" t="t" r="r" b="b"/>
            <a:pathLst>
              <a:path w="5230187" h="994783">
                <a:moveTo>
                  <a:pt x="130462" y="0"/>
                </a:moveTo>
                <a:lnTo>
                  <a:pt x="5230187" y="994783"/>
                </a:lnTo>
                <a:lnTo>
                  <a:pt x="0" y="180337"/>
                </a:lnTo>
                <a:lnTo>
                  <a:pt x="130462"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2"/>
          <p:cNvSpPr/>
          <p:nvPr/>
        </p:nvSpPr>
        <p:spPr>
          <a:xfrm flipH="1">
            <a:off x="7353816" y="1583824"/>
            <a:ext cx="2115818" cy="717381"/>
          </a:xfrm>
          <a:custGeom>
            <a:avLst/>
            <a:gdLst>
              <a:gd name="connsiteX0" fmla="*/ 0 w 4608512"/>
              <a:gd name="connsiteY0" fmla="*/ 0 h 216024"/>
              <a:gd name="connsiteX1" fmla="*/ 4608512 w 4608512"/>
              <a:gd name="connsiteY1" fmla="*/ 0 h 216024"/>
              <a:gd name="connsiteX2" fmla="*/ 4608512 w 4608512"/>
              <a:gd name="connsiteY2" fmla="*/ 216024 h 216024"/>
              <a:gd name="connsiteX3" fmla="*/ 0 w 4608512"/>
              <a:gd name="connsiteY3" fmla="*/ 216024 h 216024"/>
              <a:gd name="connsiteX4" fmla="*/ 0 w 4608512"/>
              <a:gd name="connsiteY4" fmla="*/ 0 h 216024"/>
              <a:gd name="connsiteX0-1" fmla="*/ 29183 w 4608512"/>
              <a:gd name="connsiteY0-2" fmla="*/ 0 h 245207"/>
              <a:gd name="connsiteX1-3" fmla="*/ 4608512 w 4608512"/>
              <a:gd name="connsiteY1-4" fmla="*/ 29183 h 245207"/>
              <a:gd name="connsiteX2-5" fmla="*/ 4608512 w 4608512"/>
              <a:gd name="connsiteY2-6" fmla="*/ 245207 h 245207"/>
              <a:gd name="connsiteX3-7" fmla="*/ 0 w 4608512"/>
              <a:gd name="connsiteY3-8" fmla="*/ 245207 h 245207"/>
              <a:gd name="connsiteX4-9" fmla="*/ 29183 w 4608512"/>
              <a:gd name="connsiteY4-10" fmla="*/ 0 h 245207"/>
              <a:gd name="connsiteX0-11" fmla="*/ 116732 w 4696061"/>
              <a:gd name="connsiteY0-12" fmla="*/ 0 h 245207"/>
              <a:gd name="connsiteX1-13" fmla="*/ 4696061 w 4696061"/>
              <a:gd name="connsiteY1-14" fmla="*/ 29183 h 245207"/>
              <a:gd name="connsiteX2-15" fmla="*/ 4696061 w 4696061"/>
              <a:gd name="connsiteY2-16" fmla="*/ 245207 h 245207"/>
              <a:gd name="connsiteX3-17" fmla="*/ 0 w 4696061"/>
              <a:gd name="connsiteY3-18" fmla="*/ 211160 h 245207"/>
              <a:gd name="connsiteX4-19" fmla="*/ 116732 w 4696061"/>
              <a:gd name="connsiteY4-20" fmla="*/ 0 h 245207"/>
              <a:gd name="connsiteX0-21" fmla="*/ 116732 w 4696061"/>
              <a:gd name="connsiteY0-22" fmla="*/ 0 h 245207"/>
              <a:gd name="connsiteX1-23" fmla="*/ 4696061 w 4696061"/>
              <a:gd name="connsiteY1-24" fmla="*/ 245207 h 245207"/>
              <a:gd name="connsiteX2-25" fmla="*/ 0 w 4696061"/>
              <a:gd name="connsiteY2-26" fmla="*/ 211160 h 245207"/>
              <a:gd name="connsiteX3-27" fmla="*/ 116732 w 4696061"/>
              <a:gd name="connsiteY3-28" fmla="*/ 0 h 245207"/>
              <a:gd name="connsiteX0-29" fmla="*/ 116732 w 3898393"/>
              <a:gd name="connsiteY0-30" fmla="*/ 0 h 984509"/>
              <a:gd name="connsiteX1-31" fmla="*/ 3898393 w 3898393"/>
              <a:gd name="connsiteY1-32" fmla="*/ 984509 h 984509"/>
              <a:gd name="connsiteX2-33" fmla="*/ 0 w 3898393"/>
              <a:gd name="connsiteY2-34" fmla="*/ 211160 h 984509"/>
              <a:gd name="connsiteX3-35" fmla="*/ 116732 w 3898393"/>
              <a:gd name="connsiteY3-36" fmla="*/ 0 h 984509"/>
              <a:gd name="connsiteX0-37" fmla="*/ 1283768 w 3898393"/>
              <a:gd name="connsiteY0-38" fmla="*/ 55968 h 773349"/>
              <a:gd name="connsiteX1-39" fmla="*/ 3898393 w 3898393"/>
              <a:gd name="connsiteY1-40" fmla="*/ 773349 h 773349"/>
              <a:gd name="connsiteX2-41" fmla="*/ 0 w 3898393"/>
              <a:gd name="connsiteY2-42" fmla="*/ 0 h 773349"/>
              <a:gd name="connsiteX3-43" fmla="*/ 1283768 w 3898393"/>
              <a:gd name="connsiteY3-44" fmla="*/ 55968 h 773349"/>
              <a:gd name="connsiteX0-45" fmla="*/ 212841 w 2827466"/>
              <a:gd name="connsiteY0-46" fmla="*/ 0 h 717381"/>
              <a:gd name="connsiteX1-47" fmla="*/ 2827466 w 2827466"/>
              <a:gd name="connsiteY1-48" fmla="*/ 717381 h 717381"/>
              <a:gd name="connsiteX2-49" fmla="*/ 0 w 2827466"/>
              <a:gd name="connsiteY2-50" fmla="*/ 108418 h 717381"/>
              <a:gd name="connsiteX3-51" fmla="*/ 212841 w 2827466"/>
              <a:gd name="connsiteY3-52" fmla="*/ 0 h 717381"/>
            </a:gdLst>
            <a:ahLst/>
            <a:cxnLst>
              <a:cxn ang="0">
                <a:pos x="connsiteX0-1" y="connsiteY0-2"/>
              </a:cxn>
              <a:cxn ang="0">
                <a:pos x="connsiteX1-3" y="connsiteY1-4"/>
              </a:cxn>
              <a:cxn ang="0">
                <a:pos x="connsiteX2-5" y="connsiteY2-6"/>
              </a:cxn>
              <a:cxn ang="0">
                <a:pos x="connsiteX3-7" y="connsiteY3-8"/>
              </a:cxn>
            </a:cxnLst>
            <a:rect l="l" t="t" r="r" b="b"/>
            <a:pathLst>
              <a:path w="2827466" h="717381">
                <a:moveTo>
                  <a:pt x="212841" y="0"/>
                </a:moveTo>
                <a:lnTo>
                  <a:pt x="2827466" y="717381"/>
                </a:lnTo>
                <a:lnTo>
                  <a:pt x="0" y="108418"/>
                </a:lnTo>
                <a:lnTo>
                  <a:pt x="212841"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2"/>
          <p:cNvSpPr/>
          <p:nvPr/>
        </p:nvSpPr>
        <p:spPr>
          <a:xfrm rot="20121383">
            <a:off x="1158051" y="4489209"/>
            <a:ext cx="3884816" cy="907491"/>
          </a:xfrm>
          <a:custGeom>
            <a:avLst/>
            <a:gdLst>
              <a:gd name="connsiteX0" fmla="*/ 0 w 4608512"/>
              <a:gd name="connsiteY0" fmla="*/ 0 h 216024"/>
              <a:gd name="connsiteX1" fmla="*/ 4608512 w 4608512"/>
              <a:gd name="connsiteY1" fmla="*/ 0 h 216024"/>
              <a:gd name="connsiteX2" fmla="*/ 4608512 w 4608512"/>
              <a:gd name="connsiteY2" fmla="*/ 216024 h 216024"/>
              <a:gd name="connsiteX3" fmla="*/ 0 w 4608512"/>
              <a:gd name="connsiteY3" fmla="*/ 216024 h 216024"/>
              <a:gd name="connsiteX4" fmla="*/ 0 w 4608512"/>
              <a:gd name="connsiteY4" fmla="*/ 0 h 216024"/>
              <a:gd name="connsiteX0-1" fmla="*/ 29183 w 4608512"/>
              <a:gd name="connsiteY0-2" fmla="*/ 0 h 245207"/>
              <a:gd name="connsiteX1-3" fmla="*/ 4608512 w 4608512"/>
              <a:gd name="connsiteY1-4" fmla="*/ 29183 h 245207"/>
              <a:gd name="connsiteX2-5" fmla="*/ 4608512 w 4608512"/>
              <a:gd name="connsiteY2-6" fmla="*/ 245207 h 245207"/>
              <a:gd name="connsiteX3-7" fmla="*/ 0 w 4608512"/>
              <a:gd name="connsiteY3-8" fmla="*/ 245207 h 245207"/>
              <a:gd name="connsiteX4-9" fmla="*/ 29183 w 4608512"/>
              <a:gd name="connsiteY4-10" fmla="*/ 0 h 245207"/>
              <a:gd name="connsiteX0-11" fmla="*/ 116732 w 4696061"/>
              <a:gd name="connsiteY0-12" fmla="*/ 0 h 245207"/>
              <a:gd name="connsiteX1-13" fmla="*/ 4696061 w 4696061"/>
              <a:gd name="connsiteY1-14" fmla="*/ 29183 h 245207"/>
              <a:gd name="connsiteX2-15" fmla="*/ 4696061 w 4696061"/>
              <a:gd name="connsiteY2-16" fmla="*/ 245207 h 245207"/>
              <a:gd name="connsiteX3-17" fmla="*/ 0 w 4696061"/>
              <a:gd name="connsiteY3-18" fmla="*/ 211160 h 245207"/>
              <a:gd name="connsiteX4-19" fmla="*/ 116732 w 4696061"/>
              <a:gd name="connsiteY4-20" fmla="*/ 0 h 245207"/>
              <a:gd name="connsiteX0-21" fmla="*/ 116732 w 4696061"/>
              <a:gd name="connsiteY0-22" fmla="*/ 0 h 245207"/>
              <a:gd name="connsiteX1-23" fmla="*/ 4696061 w 4696061"/>
              <a:gd name="connsiteY1-24" fmla="*/ 245207 h 245207"/>
              <a:gd name="connsiteX2-25" fmla="*/ 0 w 4696061"/>
              <a:gd name="connsiteY2-26" fmla="*/ 211160 h 245207"/>
              <a:gd name="connsiteX3-27" fmla="*/ 116732 w 4696061"/>
              <a:gd name="connsiteY3-28" fmla="*/ 0 h 245207"/>
              <a:gd name="connsiteX0-29" fmla="*/ 116732 w 3898393"/>
              <a:gd name="connsiteY0-30" fmla="*/ 0 h 984509"/>
              <a:gd name="connsiteX1-31" fmla="*/ 3898393 w 3898393"/>
              <a:gd name="connsiteY1-32" fmla="*/ 984509 h 984509"/>
              <a:gd name="connsiteX2-33" fmla="*/ 0 w 3898393"/>
              <a:gd name="connsiteY2-34" fmla="*/ 211160 h 984509"/>
              <a:gd name="connsiteX3-35" fmla="*/ 116732 w 3898393"/>
              <a:gd name="connsiteY3-36" fmla="*/ 0 h 984509"/>
              <a:gd name="connsiteX0-37" fmla="*/ 19496 w 3801157"/>
              <a:gd name="connsiteY0-38" fmla="*/ 0 h 984509"/>
              <a:gd name="connsiteX1-39" fmla="*/ 3801157 w 3801157"/>
              <a:gd name="connsiteY1-40" fmla="*/ 984509 h 984509"/>
              <a:gd name="connsiteX2-41" fmla="*/ 0 w 3801157"/>
              <a:gd name="connsiteY2-42" fmla="*/ 368805 h 984509"/>
              <a:gd name="connsiteX3-43" fmla="*/ 19496 w 3801157"/>
              <a:gd name="connsiteY3-44" fmla="*/ 0 h 984509"/>
              <a:gd name="connsiteX0-45" fmla="*/ 0 w 3884816"/>
              <a:gd name="connsiteY0-46" fmla="*/ 0 h 907491"/>
              <a:gd name="connsiteX1-47" fmla="*/ 3884816 w 3884816"/>
              <a:gd name="connsiteY1-48" fmla="*/ 907491 h 907491"/>
              <a:gd name="connsiteX2-49" fmla="*/ 83659 w 3884816"/>
              <a:gd name="connsiteY2-50" fmla="*/ 291787 h 907491"/>
              <a:gd name="connsiteX3-51" fmla="*/ 0 w 3884816"/>
              <a:gd name="connsiteY3-52" fmla="*/ 0 h 907491"/>
              <a:gd name="connsiteX0-53" fmla="*/ 0 w 3884816"/>
              <a:gd name="connsiteY0-54" fmla="*/ 0 h 907491"/>
              <a:gd name="connsiteX1-55" fmla="*/ 3884816 w 3884816"/>
              <a:gd name="connsiteY1-56" fmla="*/ 907491 h 907491"/>
              <a:gd name="connsiteX2-57" fmla="*/ 54105 w 3884816"/>
              <a:gd name="connsiteY2-58" fmla="*/ 233013 h 907491"/>
              <a:gd name="connsiteX3-59" fmla="*/ 0 w 3884816"/>
              <a:gd name="connsiteY3-60" fmla="*/ 0 h 907491"/>
            </a:gdLst>
            <a:ahLst/>
            <a:cxnLst>
              <a:cxn ang="0">
                <a:pos x="connsiteX0-1" y="connsiteY0-2"/>
              </a:cxn>
              <a:cxn ang="0">
                <a:pos x="connsiteX1-3" y="connsiteY1-4"/>
              </a:cxn>
              <a:cxn ang="0">
                <a:pos x="connsiteX2-5" y="connsiteY2-6"/>
              </a:cxn>
              <a:cxn ang="0">
                <a:pos x="connsiteX3-7" y="connsiteY3-8"/>
              </a:cxn>
            </a:cxnLst>
            <a:rect l="l" t="t" r="r" b="b"/>
            <a:pathLst>
              <a:path w="3884816" h="907491">
                <a:moveTo>
                  <a:pt x="0" y="0"/>
                </a:moveTo>
                <a:lnTo>
                  <a:pt x="3884816" y="907491"/>
                </a:lnTo>
                <a:lnTo>
                  <a:pt x="54105" y="233013"/>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2"/>
          <p:cNvSpPr/>
          <p:nvPr/>
        </p:nvSpPr>
        <p:spPr>
          <a:xfrm rot="2083323" flipH="1">
            <a:off x="6610020" y="4089456"/>
            <a:ext cx="2531528" cy="1073693"/>
          </a:xfrm>
          <a:custGeom>
            <a:avLst/>
            <a:gdLst>
              <a:gd name="connsiteX0" fmla="*/ 0 w 4608512"/>
              <a:gd name="connsiteY0" fmla="*/ 0 h 216024"/>
              <a:gd name="connsiteX1" fmla="*/ 4608512 w 4608512"/>
              <a:gd name="connsiteY1" fmla="*/ 0 h 216024"/>
              <a:gd name="connsiteX2" fmla="*/ 4608512 w 4608512"/>
              <a:gd name="connsiteY2" fmla="*/ 216024 h 216024"/>
              <a:gd name="connsiteX3" fmla="*/ 0 w 4608512"/>
              <a:gd name="connsiteY3" fmla="*/ 216024 h 216024"/>
              <a:gd name="connsiteX4" fmla="*/ 0 w 4608512"/>
              <a:gd name="connsiteY4" fmla="*/ 0 h 216024"/>
              <a:gd name="connsiteX0-1" fmla="*/ 29183 w 4608512"/>
              <a:gd name="connsiteY0-2" fmla="*/ 0 h 245207"/>
              <a:gd name="connsiteX1-3" fmla="*/ 4608512 w 4608512"/>
              <a:gd name="connsiteY1-4" fmla="*/ 29183 h 245207"/>
              <a:gd name="connsiteX2-5" fmla="*/ 4608512 w 4608512"/>
              <a:gd name="connsiteY2-6" fmla="*/ 245207 h 245207"/>
              <a:gd name="connsiteX3-7" fmla="*/ 0 w 4608512"/>
              <a:gd name="connsiteY3-8" fmla="*/ 245207 h 245207"/>
              <a:gd name="connsiteX4-9" fmla="*/ 29183 w 4608512"/>
              <a:gd name="connsiteY4-10" fmla="*/ 0 h 245207"/>
              <a:gd name="connsiteX0-11" fmla="*/ 116732 w 4696061"/>
              <a:gd name="connsiteY0-12" fmla="*/ 0 h 245207"/>
              <a:gd name="connsiteX1-13" fmla="*/ 4696061 w 4696061"/>
              <a:gd name="connsiteY1-14" fmla="*/ 29183 h 245207"/>
              <a:gd name="connsiteX2-15" fmla="*/ 4696061 w 4696061"/>
              <a:gd name="connsiteY2-16" fmla="*/ 245207 h 245207"/>
              <a:gd name="connsiteX3-17" fmla="*/ 0 w 4696061"/>
              <a:gd name="connsiteY3-18" fmla="*/ 211160 h 245207"/>
              <a:gd name="connsiteX4-19" fmla="*/ 116732 w 4696061"/>
              <a:gd name="connsiteY4-20" fmla="*/ 0 h 245207"/>
              <a:gd name="connsiteX0-21" fmla="*/ 116732 w 4696061"/>
              <a:gd name="connsiteY0-22" fmla="*/ 0 h 245207"/>
              <a:gd name="connsiteX1-23" fmla="*/ 4696061 w 4696061"/>
              <a:gd name="connsiteY1-24" fmla="*/ 245207 h 245207"/>
              <a:gd name="connsiteX2-25" fmla="*/ 0 w 4696061"/>
              <a:gd name="connsiteY2-26" fmla="*/ 211160 h 245207"/>
              <a:gd name="connsiteX3-27" fmla="*/ 116732 w 4696061"/>
              <a:gd name="connsiteY3-28" fmla="*/ 0 h 245207"/>
              <a:gd name="connsiteX0-29" fmla="*/ 116732 w 3898393"/>
              <a:gd name="connsiteY0-30" fmla="*/ 0 h 984509"/>
              <a:gd name="connsiteX1-31" fmla="*/ 3898393 w 3898393"/>
              <a:gd name="connsiteY1-32" fmla="*/ 984509 h 984509"/>
              <a:gd name="connsiteX2-33" fmla="*/ 0 w 3898393"/>
              <a:gd name="connsiteY2-34" fmla="*/ 211160 h 984509"/>
              <a:gd name="connsiteX3-35" fmla="*/ 116732 w 3898393"/>
              <a:gd name="connsiteY3-36" fmla="*/ 0 h 984509"/>
              <a:gd name="connsiteX0-37" fmla="*/ 1283768 w 3898393"/>
              <a:gd name="connsiteY0-38" fmla="*/ 55968 h 773349"/>
              <a:gd name="connsiteX1-39" fmla="*/ 3898393 w 3898393"/>
              <a:gd name="connsiteY1-40" fmla="*/ 773349 h 773349"/>
              <a:gd name="connsiteX2-41" fmla="*/ 0 w 3898393"/>
              <a:gd name="connsiteY2-42" fmla="*/ 0 h 773349"/>
              <a:gd name="connsiteX3-43" fmla="*/ 1283768 w 3898393"/>
              <a:gd name="connsiteY3-44" fmla="*/ 55968 h 773349"/>
              <a:gd name="connsiteX0-45" fmla="*/ 212841 w 2827466"/>
              <a:gd name="connsiteY0-46" fmla="*/ 0 h 717381"/>
              <a:gd name="connsiteX1-47" fmla="*/ 2827466 w 2827466"/>
              <a:gd name="connsiteY1-48" fmla="*/ 717381 h 717381"/>
              <a:gd name="connsiteX2-49" fmla="*/ 0 w 2827466"/>
              <a:gd name="connsiteY2-50" fmla="*/ 108418 h 717381"/>
              <a:gd name="connsiteX3-51" fmla="*/ 212841 w 2827466"/>
              <a:gd name="connsiteY3-52" fmla="*/ 0 h 717381"/>
              <a:gd name="connsiteX0-53" fmla="*/ 0 w 3321217"/>
              <a:gd name="connsiteY0-54" fmla="*/ 0 h 1108806"/>
              <a:gd name="connsiteX1-55" fmla="*/ 3321217 w 3321217"/>
              <a:gd name="connsiteY1-56" fmla="*/ 1108806 h 1108806"/>
              <a:gd name="connsiteX2-57" fmla="*/ 493751 w 3321217"/>
              <a:gd name="connsiteY2-58" fmla="*/ 499843 h 1108806"/>
              <a:gd name="connsiteX3-59" fmla="*/ 0 w 3321217"/>
              <a:gd name="connsiteY3-60" fmla="*/ 0 h 1108806"/>
              <a:gd name="connsiteX0-61" fmla="*/ 61782 w 3382999"/>
              <a:gd name="connsiteY0-62" fmla="*/ 0 h 1108806"/>
              <a:gd name="connsiteX1-63" fmla="*/ 3382999 w 3382999"/>
              <a:gd name="connsiteY1-64" fmla="*/ 1108806 h 1108806"/>
              <a:gd name="connsiteX2-65" fmla="*/ 0 w 3382999"/>
              <a:gd name="connsiteY2-66" fmla="*/ 161755 h 1108806"/>
              <a:gd name="connsiteX3-67" fmla="*/ 61782 w 3382999"/>
              <a:gd name="connsiteY3-68" fmla="*/ 0 h 1108806"/>
              <a:gd name="connsiteX0-69" fmla="*/ 129492 w 3382999"/>
              <a:gd name="connsiteY0-70" fmla="*/ 0 h 1073693"/>
              <a:gd name="connsiteX1-71" fmla="*/ 3382999 w 3382999"/>
              <a:gd name="connsiteY1-72" fmla="*/ 1073693 h 1073693"/>
              <a:gd name="connsiteX2-73" fmla="*/ 0 w 3382999"/>
              <a:gd name="connsiteY2-74" fmla="*/ 126642 h 1073693"/>
              <a:gd name="connsiteX3-75" fmla="*/ 129492 w 3382999"/>
              <a:gd name="connsiteY3-76" fmla="*/ 0 h 1073693"/>
            </a:gdLst>
            <a:ahLst/>
            <a:cxnLst>
              <a:cxn ang="0">
                <a:pos x="connsiteX0-1" y="connsiteY0-2"/>
              </a:cxn>
              <a:cxn ang="0">
                <a:pos x="connsiteX1-3" y="connsiteY1-4"/>
              </a:cxn>
              <a:cxn ang="0">
                <a:pos x="connsiteX2-5" y="connsiteY2-6"/>
              </a:cxn>
              <a:cxn ang="0">
                <a:pos x="connsiteX3-7" y="connsiteY3-8"/>
              </a:cxn>
            </a:cxnLst>
            <a:rect l="l" t="t" r="r" b="b"/>
            <a:pathLst>
              <a:path w="3382999" h="1073693">
                <a:moveTo>
                  <a:pt x="129492" y="0"/>
                </a:moveTo>
                <a:lnTo>
                  <a:pt x="3382999" y="1073693"/>
                </a:lnTo>
                <a:lnTo>
                  <a:pt x="0" y="126642"/>
                </a:lnTo>
                <a:lnTo>
                  <a:pt x="129492"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TextBox 7"/>
          <p:cNvSpPr>
            <a:spLocks noChangeArrowheads="1"/>
          </p:cNvSpPr>
          <p:nvPr/>
        </p:nvSpPr>
        <p:spPr bwMode="auto">
          <a:xfrm>
            <a:off x="2821223" y="2661714"/>
            <a:ext cx="655272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6600" b="1" dirty="0">
                <a:solidFill>
                  <a:schemeClr val="accent5">
                    <a:lumMod val="60000"/>
                    <a:lumOff val="40000"/>
                  </a:schemeClr>
                </a:solidFill>
                <a:latin typeface="微软雅黑" panose="020B0503020204020204" pitchFamily="34" charset="-122"/>
                <a:ea typeface="微软雅黑" panose="020B0503020204020204" pitchFamily="34" charset="-122"/>
              </a:rPr>
              <a:t>软件工程实践</a:t>
            </a:r>
            <a:endParaRPr lang="zh-CN" altLang="en-US" sz="6600" b="1" dirty="0">
              <a:solidFill>
                <a:schemeClr val="accent5">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7" name="TextBox 7"/>
          <p:cNvSpPr>
            <a:spLocks noChangeArrowheads="1"/>
          </p:cNvSpPr>
          <p:nvPr/>
        </p:nvSpPr>
        <p:spPr bwMode="auto">
          <a:xfrm>
            <a:off x="4077452" y="3901388"/>
            <a:ext cx="65527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b="1" dirty="0">
                <a:solidFill>
                  <a:schemeClr val="accent5">
                    <a:lumMod val="60000"/>
                    <a:lumOff val="40000"/>
                  </a:schemeClr>
                </a:solidFill>
                <a:latin typeface="微软雅黑" panose="020B0503020204020204" pitchFamily="34" charset="-122"/>
                <a:ea typeface="微软雅黑" panose="020B0503020204020204" pitchFamily="34" charset="-122"/>
              </a:rPr>
              <a:t>                                       </a:t>
            </a:r>
            <a:r>
              <a:rPr lang="en-US" altLang="zh-CN" sz="2400" b="1" dirty="0">
                <a:solidFill>
                  <a:schemeClr val="accent5">
                    <a:lumMod val="60000"/>
                    <a:lumOff val="40000"/>
                  </a:schemeClr>
                </a:solidFill>
                <a:latin typeface="微软雅黑" panose="020B0503020204020204" pitchFamily="34" charset="-122"/>
                <a:ea typeface="微软雅黑" panose="020B0503020204020204" pitchFamily="34" charset="-122"/>
              </a:rPr>
              <a:t>-----</a:t>
            </a:r>
            <a:r>
              <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rPr>
              <a:t>金刚石文档项目展示</a:t>
            </a:r>
            <a:endParaRPr lang="zh-CN" altLang="en-US" sz="2000" b="1" dirty="0">
              <a:solidFill>
                <a:schemeClr val="accent5">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8" name="矩形 3"/>
          <p:cNvSpPr>
            <a:spLocks noChangeArrowheads="1"/>
          </p:cNvSpPr>
          <p:nvPr/>
        </p:nvSpPr>
        <p:spPr bwMode="auto">
          <a:xfrm>
            <a:off x="3937347" y="5173265"/>
            <a:ext cx="1963951"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spcBef>
                <a:spcPct val="0"/>
              </a:spcBef>
            </a:pPr>
            <a:r>
              <a:rPr lang="en-US" altLang="zh-CN" sz="2400" b="1" dirty="0">
                <a:solidFill>
                  <a:schemeClr val="accent5">
                    <a:lumMod val="60000"/>
                    <a:lumOff val="40000"/>
                  </a:schemeClr>
                </a:solidFill>
                <a:latin typeface="微软雅黑" panose="020B0503020204020204" pitchFamily="34" charset="-122"/>
                <a:ea typeface="微软雅黑" panose="020B0503020204020204" pitchFamily="34" charset="-122"/>
              </a:rPr>
              <a:t>1821-D4</a:t>
            </a:r>
            <a:r>
              <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rPr>
              <a:t>组</a:t>
            </a:r>
            <a:endParaRPr lang="en-US" altLang="zh-CN"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139" name="矩形 3"/>
          <p:cNvSpPr>
            <a:spLocks noChangeArrowheads="1"/>
          </p:cNvSpPr>
          <p:nvPr/>
        </p:nvSpPr>
        <p:spPr bwMode="auto">
          <a:xfrm>
            <a:off x="6387368" y="5173265"/>
            <a:ext cx="237619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gn="r"/>
            <a:r>
              <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rPr>
              <a:t>展示人：张涵珂</a:t>
            </a:r>
          </a:p>
        </p:txBody>
      </p:sp>
      <p:sp>
        <p:nvSpPr>
          <p:cNvPr id="140" name="TextBox 139"/>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2" name="Picture 2">
            <a:extLst>
              <a:ext uri="{FF2B5EF4-FFF2-40B4-BE49-F238E27FC236}">
                <a16:creationId xmlns:a16="http://schemas.microsoft.com/office/drawing/2014/main" id="{8FC4410D-92F7-4A07-B47C-1E53F81E218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64776" y="-356688"/>
            <a:ext cx="4463776" cy="35710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Effect transition="in" filter="fade">
                                      <p:cBhvr>
                                        <p:cTn id="9" dur="500"/>
                                        <p:tgtEl>
                                          <p:spTgt spid="65"/>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61"/>
                                        </p:tgtEl>
                                        <p:attrNameLst>
                                          <p:attrName>style.visibility</p:attrName>
                                        </p:attrNameLst>
                                      </p:cBhvr>
                                      <p:to>
                                        <p:strVal val="visible"/>
                                      </p:to>
                                    </p:set>
                                    <p:anim calcmode="lin" valueType="num">
                                      <p:cBhvr>
                                        <p:cTn id="17" dur="500" fill="hold"/>
                                        <p:tgtEl>
                                          <p:spTgt spid="61"/>
                                        </p:tgtEl>
                                        <p:attrNameLst>
                                          <p:attrName>ppt_w</p:attrName>
                                        </p:attrNameLst>
                                      </p:cBhvr>
                                      <p:tavLst>
                                        <p:tav tm="0">
                                          <p:val>
                                            <p:fltVal val="0"/>
                                          </p:val>
                                        </p:tav>
                                        <p:tav tm="100000">
                                          <p:val>
                                            <p:strVal val="#ppt_w"/>
                                          </p:val>
                                        </p:tav>
                                      </p:tavLst>
                                    </p:anim>
                                    <p:anim calcmode="lin" valueType="num">
                                      <p:cBhvr>
                                        <p:cTn id="18" dur="500" fill="hold"/>
                                        <p:tgtEl>
                                          <p:spTgt spid="61"/>
                                        </p:tgtEl>
                                        <p:attrNameLst>
                                          <p:attrName>ppt_h</p:attrName>
                                        </p:attrNameLst>
                                      </p:cBhvr>
                                      <p:tavLst>
                                        <p:tav tm="0">
                                          <p:val>
                                            <p:fltVal val="0"/>
                                          </p:val>
                                        </p:tav>
                                        <p:tav tm="100000">
                                          <p:val>
                                            <p:strVal val="#ppt_h"/>
                                          </p:val>
                                        </p:tav>
                                      </p:tavLst>
                                    </p:anim>
                                    <p:animEffect transition="in" filter="fade">
                                      <p:cBhvr>
                                        <p:cTn id="19" dur="500"/>
                                        <p:tgtEl>
                                          <p:spTgt spid="61"/>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66"/>
                                        </p:tgtEl>
                                        <p:attrNameLst>
                                          <p:attrName>style.visibility</p:attrName>
                                        </p:attrNameLst>
                                      </p:cBhvr>
                                      <p:to>
                                        <p:strVal val="visible"/>
                                      </p:to>
                                    </p:set>
                                    <p:anim calcmode="lin" valueType="num">
                                      <p:cBhvr>
                                        <p:cTn id="27" dur="500" fill="hold"/>
                                        <p:tgtEl>
                                          <p:spTgt spid="66"/>
                                        </p:tgtEl>
                                        <p:attrNameLst>
                                          <p:attrName>ppt_w</p:attrName>
                                        </p:attrNameLst>
                                      </p:cBhvr>
                                      <p:tavLst>
                                        <p:tav tm="0">
                                          <p:val>
                                            <p:fltVal val="0"/>
                                          </p:val>
                                        </p:tav>
                                        <p:tav tm="100000">
                                          <p:val>
                                            <p:strVal val="#ppt_w"/>
                                          </p:val>
                                        </p:tav>
                                      </p:tavLst>
                                    </p:anim>
                                    <p:anim calcmode="lin" valueType="num">
                                      <p:cBhvr>
                                        <p:cTn id="28" dur="500" fill="hold"/>
                                        <p:tgtEl>
                                          <p:spTgt spid="66"/>
                                        </p:tgtEl>
                                        <p:attrNameLst>
                                          <p:attrName>ppt_h</p:attrName>
                                        </p:attrNameLst>
                                      </p:cBhvr>
                                      <p:tavLst>
                                        <p:tav tm="0">
                                          <p:val>
                                            <p:fltVal val="0"/>
                                          </p:val>
                                        </p:tav>
                                        <p:tav tm="100000">
                                          <p:val>
                                            <p:strVal val="#ppt_h"/>
                                          </p:val>
                                        </p:tav>
                                      </p:tavLst>
                                    </p:anim>
                                    <p:animEffect transition="in" filter="fade">
                                      <p:cBhvr>
                                        <p:cTn id="29" dur="500"/>
                                        <p:tgtEl>
                                          <p:spTgt spid="66"/>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67"/>
                                        </p:tgtEl>
                                        <p:attrNameLst>
                                          <p:attrName>style.visibility</p:attrName>
                                        </p:attrNameLst>
                                      </p:cBhvr>
                                      <p:to>
                                        <p:strVal val="visible"/>
                                      </p:to>
                                    </p:set>
                                    <p:anim calcmode="lin" valueType="num">
                                      <p:cBhvr>
                                        <p:cTn id="32" dur="500" fill="hold"/>
                                        <p:tgtEl>
                                          <p:spTgt spid="67"/>
                                        </p:tgtEl>
                                        <p:attrNameLst>
                                          <p:attrName>ppt_w</p:attrName>
                                        </p:attrNameLst>
                                      </p:cBhvr>
                                      <p:tavLst>
                                        <p:tav tm="0">
                                          <p:val>
                                            <p:fltVal val="0"/>
                                          </p:val>
                                        </p:tav>
                                        <p:tav tm="100000">
                                          <p:val>
                                            <p:strVal val="#ppt_w"/>
                                          </p:val>
                                        </p:tav>
                                      </p:tavLst>
                                    </p:anim>
                                    <p:anim calcmode="lin" valueType="num">
                                      <p:cBhvr>
                                        <p:cTn id="33" dur="500" fill="hold"/>
                                        <p:tgtEl>
                                          <p:spTgt spid="67"/>
                                        </p:tgtEl>
                                        <p:attrNameLst>
                                          <p:attrName>ppt_h</p:attrName>
                                        </p:attrNameLst>
                                      </p:cBhvr>
                                      <p:tavLst>
                                        <p:tav tm="0">
                                          <p:val>
                                            <p:fltVal val="0"/>
                                          </p:val>
                                        </p:tav>
                                        <p:tav tm="100000">
                                          <p:val>
                                            <p:strVal val="#ppt_h"/>
                                          </p:val>
                                        </p:tav>
                                      </p:tavLst>
                                    </p:anim>
                                    <p:animEffect transition="in" filter="fade">
                                      <p:cBhvr>
                                        <p:cTn id="34" dur="500"/>
                                        <p:tgtEl>
                                          <p:spTgt spid="67"/>
                                        </p:tgtEl>
                                      </p:cBhvr>
                                    </p:animEffect>
                                  </p:childTnLst>
                                </p:cTn>
                              </p:par>
                              <p:par>
                                <p:cTn id="35" presetID="52" presetClass="entr" presetSubtype="0" fill="hold" grpId="0" nodeType="withEffect">
                                  <p:stCondLst>
                                    <p:cond delay="500"/>
                                  </p:stCondLst>
                                  <p:iterate type="lt">
                                    <p:tmPct val="10000"/>
                                  </p:iterate>
                                  <p:childTnLst>
                                    <p:set>
                                      <p:cBhvr>
                                        <p:cTn id="36" dur="1" fill="hold">
                                          <p:stCondLst>
                                            <p:cond delay="0"/>
                                          </p:stCondLst>
                                        </p:cTn>
                                        <p:tgtEl>
                                          <p:spTgt spid="136"/>
                                        </p:tgtEl>
                                        <p:attrNameLst>
                                          <p:attrName>style.visibility</p:attrName>
                                        </p:attrNameLst>
                                      </p:cBhvr>
                                      <p:to>
                                        <p:strVal val="visible"/>
                                      </p:to>
                                    </p:set>
                                    <p:animScale>
                                      <p:cBhvr>
                                        <p:cTn id="37" dur="1000" decel="50000" fill="hold">
                                          <p:stCondLst>
                                            <p:cond delay="0"/>
                                          </p:stCondLst>
                                        </p:cTn>
                                        <p:tgtEl>
                                          <p:spTgt spid="1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136"/>
                                        </p:tgtEl>
                                        <p:attrNameLst>
                                          <p:attrName>ppt_x</p:attrName>
                                          <p:attrName>ppt_y</p:attrName>
                                        </p:attrNameLst>
                                      </p:cBhvr>
                                    </p:animMotion>
                                    <p:animEffect transition="in" filter="fade">
                                      <p:cBhvr>
                                        <p:cTn id="39" dur="1000"/>
                                        <p:tgtEl>
                                          <p:spTgt spid="136"/>
                                        </p:tgtEl>
                                      </p:cBhvr>
                                    </p:animEffect>
                                  </p:childTnLst>
                                </p:cTn>
                              </p:par>
                              <p:par>
                                <p:cTn id="40" presetID="22" presetClass="entr" presetSubtype="8" fill="hold" grpId="0" nodeType="withEffect">
                                  <p:stCondLst>
                                    <p:cond delay="1500"/>
                                  </p:stCondLst>
                                  <p:childTnLst>
                                    <p:set>
                                      <p:cBhvr>
                                        <p:cTn id="41" dur="1" fill="hold">
                                          <p:stCondLst>
                                            <p:cond delay="0"/>
                                          </p:stCondLst>
                                        </p:cTn>
                                        <p:tgtEl>
                                          <p:spTgt spid="137"/>
                                        </p:tgtEl>
                                        <p:attrNameLst>
                                          <p:attrName>style.visibility</p:attrName>
                                        </p:attrNameLst>
                                      </p:cBhvr>
                                      <p:to>
                                        <p:strVal val="visible"/>
                                      </p:to>
                                    </p:set>
                                    <p:animEffect transition="in" filter="wipe(left)">
                                      <p:cBhvr>
                                        <p:cTn id="42" dur="800"/>
                                        <p:tgtEl>
                                          <p:spTgt spid="137"/>
                                        </p:tgtEl>
                                      </p:cBhvr>
                                    </p:animEffect>
                                  </p:childTnLst>
                                </p:cTn>
                              </p:par>
                            </p:childTnLst>
                          </p:cTn>
                        </p:par>
                        <p:par>
                          <p:cTn id="43" fill="hold">
                            <p:stCondLst>
                              <p:cond delay="2300"/>
                            </p:stCondLst>
                            <p:childTnLst>
                              <p:par>
                                <p:cTn id="44" presetID="22" presetClass="entr" presetSubtype="8" fill="hold" grpId="0" nodeType="after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wipe(left)">
                                      <p:cBhvr>
                                        <p:cTn id="46" dur="500"/>
                                        <p:tgtEl>
                                          <p:spTgt spid="138"/>
                                        </p:tgtEl>
                                      </p:cBhvr>
                                    </p:animEffect>
                                  </p:childTnLst>
                                </p:cTn>
                              </p:par>
                            </p:childTnLst>
                          </p:cTn>
                        </p:par>
                        <p:par>
                          <p:cTn id="47" fill="hold">
                            <p:stCondLst>
                              <p:cond delay="2800"/>
                            </p:stCondLst>
                            <p:childTnLst>
                              <p:par>
                                <p:cTn id="48" presetID="22" presetClass="entr" presetSubtype="8" fill="hold" grpId="0" nodeType="afterEffect">
                                  <p:stCondLst>
                                    <p:cond delay="0"/>
                                  </p:stCondLst>
                                  <p:childTnLst>
                                    <p:set>
                                      <p:cBhvr>
                                        <p:cTn id="49" dur="1" fill="hold">
                                          <p:stCondLst>
                                            <p:cond delay="0"/>
                                          </p:stCondLst>
                                        </p:cTn>
                                        <p:tgtEl>
                                          <p:spTgt spid="139"/>
                                        </p:tgtEl>
                                        <p:attrNameLst>
                                          <p:attrName>style.visibility</p:attrName>
                                        </p:attrNameLst>
                                      </p:cBhvr>
                                      <p:to>
                                        <p:strVal val="visible"/>
                                      </p:to>
                                    </p:set>
                                    <p:animEffect transition="in" filter="wipe(left)">
                                      <p:cBhvr>
                                        <p:cTn id="50" dur="500"/>
                                        <p:tgtEl>
                                          <p:spTgt spid="139"/>
                                        </p:tgtEl>
                                      </p:cBhvr>
                                    </p:animEffect>
                                  </p:childTnLst>
                                </p:cTn>
                              </p:par>
                            </p:childTnLst>
                          </p:cTn>
                        </p:par>
                        <p:par>
                          <p:cTn id="51" fill="hold">
                            <p:stCondLst>
                              <p:cond delay="3300"/>
                            </p:stCondLst>
                            <p:childTnLst>
                              <p:par>
                                <p:cTn id="52" presetID="10" presetClass="entr" presetSubtype="0" fill="hold" grpId="0" nodeType="after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2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64" grpId="0" animBg="1"/>
      <p:bldP spid="65" grpId="0" animBg="1"/>
      <p:bldP spid="66" grpId="0" animBg="1"/>
      <p:bldP spid="67" grpId="0" animBg="1"/>
      <p:bldP spid="136" grpId="0"/>
      <p:bldP spid="137" grpId="0"/>
      <p:bldP spid="138" grpId="0"/>
      <p:bldP spid="139" grpId="0"/>
      <p:bldP spid="14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2160240"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两次迭代整体情况</a:t>
            </a:r>
          </a:p>
        </p:txBody>
      </p:sp>
      <p:sp>
        <p:nvSpPr>
          <p:cNvPr id="23" name="文本框 1"/>
          <p:cNvSpPr txBox="1"/>
          <p:nvPr/>
        </p:nvSpPr>
        <p:spPr>
          <a:xfrm>
            <a:off x="841003" y="836713"/>
            <a:ext cx="10729192" cy="947439"/>
          </a:xfrm>
          <a:prstGeom prst="rect">
            <a:avLst/>
          </a:prstGeom>
          <a:noFill/>
        </p:spPr>
        <p:txBody>
          <a:bodyPr wrap="square" rtlCol="0">
            <a:spAutoFit/>
          </a:bodyPr>
          <a:lstStyle/>
          <a:p>
            <a:pPr>
              <a:lnSpc>
                <a:spcPct val="120000"/>
              </a:lnSpc>
            </a:pPr>
            <a:r>
              <a:rPr lang="en-US" altLang="zh-CN" sz="2800" b="1" dirty="0">
                <a:solidFill>
                  <a:srgbClr val="31859C"/>
                </a:solidFill>
                <a:latin typeface="微软雅黑" panose="020B0503020204020204" pitchFamily="34" charset="-122"/>
                <a:ea typeface="微软雅黑" panose="020B0503020204020204" pitchFamily="34" charset="-122"/>
              </a:rPr>
              <a:t>Day9 </a:t>
            </a:r>
            <a:r>
              <a:rPr lang="zh-CN" altLang="en-US" sz="2000" dirty="0">
                <a:solidFill>
                  <a:srgbClr val="31859C"/>
                </a:solidFill>
                <a:latin typeface="微软雅黑" panose="020B0503020204020204" pitchFamily="34" charset="-122"/>
                <a:ea typeface="微软雅黑" panose="020B0503020204020204" pitchFamily="34" charset="-122"/>
              </a:rPr>
              <a:t>进行拓展设计，头像、消息、分享等等进行设计开发，同时完善之前的页面</a:t>
            </a:r>
          </a:p>
          <a:p>
            <a:pPr>
              <a:lnSpc>
                <a:spcPct val="120000"/>
              </a:lnSpc>
            </a:pPr>
            <a:endParaRPr lang="zh-CN" altLang="en-US" sz="2000"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13" name="内容占位符 6">
            <a:extLst>
              <a:ext uri="{FF2B5EF4-FFF2-40B4-BE49-F238E27FC236}">
                <a16:creationId xmlns:a16="http://schemas.microsoft.com/office/drawing/2014/main" id="{C7824090-5C3A-424D-B799-35D0331787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2403" y="1784152"/>
            <a:ext cx="8710367" cy="46772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60706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2160240"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两次迭代整体情况</a:t>
            </a:r>
          </a:p>
        </p:txBody>
      </p:sp>
      <p:sp>
        <p:nvSpPr>
          <p:cNvPr id="23" name="文本框 1"/>
          <p:cNvSpPr txBox="1"/>
          <p:nvPr/>
        </p:nvSpPr>
        <p:spPr>
          <a:xfrm>
            <a:off x="841003" y="836713"/>
            <a:ext cx="10729192" cy="947439"/>
          </a:xfrm>
          <a:prstGeom prst="rect">
            <a:avLst/>
          </a:prstGeom>
          <a:noFill/>
        </p:spPr>
        <p:txBody>
          <a:bodyPr wrap="square" rtlCol="0">
            <a:spAutoFit/>
          </a:bodyPr>
          <a:lstStyle/>
          <a:p>
            <a:pPr>
              <a:lnSpc>
                <a:spcPct val="120000"/>
              </a:lnSpc>
            </a:pPr>
            <a:r>
              <a:rPr lang="en-US" altLang="zh-CN" sz="2800" b="1" dirty="0">
                <a:solidFill>
                  <a:srgbClr val="31859C"/>
                </a:solidFill>
                <a:latin typeface="微软雅黑" panose="020B0503020204020204" pitchFamily="34" charset="-122"/>
                <a:ea typeface="微软雅黑" panose="020B0503020204020204" pitchFamily="34" charset="-122"/>
              </a:rPr>
              <a:t>Day10 </a:t>
            </a:r>
            <a:r>
              <a:rPr lang="zh-CN" altLang="en-US" sz="2000" dirty="0">
                <a:solidFill>
                  <a:srgbClr val="31859C"/>
                </a:solidFill>
                <a:latin typeface="微软雅黑" panose="020B0503020204020204" pitchFamily="34" charset="-122"/>
                <a:ea typeface="微软雅黑" panose="020B0503020204020204" pitchFamily="34" charset="-122"/>
              </a:rPr>
              <a:t>前后端全面测试，进行相应的部署和修改</a:t>
            </a:r>
          </a:p>
          <a:p>
            <a:pPr>
              <a:lnSpc>
                <a:spcPct val="120000"/>
              </a:lnSpc>
            </a:pPr>
            <a:endParaRPr lang="zh-CN" altLang="en-US" sz="2000"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13" name="内容占位符 6">
            <a:extLst>
              <a:ext uri="{FF2B5EF4-FFF2-40B4-BE49-F238E27FC236}">
                <a16:creationId xmlns:a16="http://schemas.microsoft.com/office/drawing/2014/main" id="{3E197DEC-6432-4F44-8DC7-AEB1305B1D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23" y="1511340"/>
            <a:ext cx="9497032" cy="47979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09411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8" y="188640"/>
            <a:ext cx="3135943" cy="346249"/>
          </a:xfrm>
          <a:prstGeom prst="rect">
            <a:avLst/>
          </a:prstGeom>
          <a:noFill/>
        </p:spPr>
        <p:txBody>
          <a:bodyPr wrap="square" lIns="68580" tIns="34290" rIns="68580" bIns="34290" rtlCol="0">
            <a:spAutoFit/>
          </a:bodyPr>
          <a:lstStyle/>
          <a:p>
            <a:pPr marL="0" lvl="1"/>
            <a:r>
              <a:rPr lang="zh-CN" altLang="en-US" sz="1800" dirty="0">
                <a:solidFill>
                  <a:schemeClr val="bg1"/>
                </a:solidFill>
                <a:latin typeface="微软雅黑" panose="020B0503020204020204" pitchFamily="34" charset="-122"/>
                <a:ea typeface="微软雅黑" panose="020B0503020204020204" pitchFamily="34" charset="-122"/>
              </a:rPr>
              <a:t>项目整体架构</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36" name="肘形连接符 35"/>
          <p:cNvCxnSpPr/>
          <p:nvPr/>
        </p:nvCxnSpPr>
        <p:spPr>
          <a:xfrm flipV="1">
            <a:off x="2666237" y="2132856"/>
            <a:ext cx="2909448" cy="757210"/>
          </a:xfrm>
          <a:prstGeom prst="bentConnector3">
            <a:avLst>
              <a:gd name="adj1" fmla="val 62381"/>
            </a:avLst>
          </a:prstGeom>
          <a:ln w="9525" cap="rnd">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575685" y="1798534"/>
            <a:ext cx="546935" cy="54693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latin typeface="Impact MT Std" panose="020B0806030902050204" pitchFamily="34" charset="0"/>
            </a:endParaRPr>
          </a:p>
        </p:txBody>
      </p:sp>
      <p:sp>
        <p:nvSpPr>
          <p:cNvPr id="39" name="标题 4"/>
          <p:cNvSpPr txBox="1"/>
          <p:nvPr/>
        </p:nvSpPr>
        <p:spPr>
          <a:xfrm>
            <a:off x="5604814" y="1893107"/>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accent5">
                    <a:lumMod val="60000"/>
                    <a:lumOff val="40000"/>
                  </a:schemeClr>
                </a:solidFill>
                <a:latin typeface="Impact MT Std" panose="020B0806030902050204" pitchFamily="34" charset="0"/>
                <a:ea typeface="微软雅黑" panose="020B0503020204020204" pitchFamily="34" charset="-122"/>
              </a:rPr>
              <a:t>01</a:t>
            </a:r>
          </a:p>
        </p:txBody>
      </p:sp>
      <p:cxnSp>
        <p:nvCxnSpPr>
          <p:cNvPr id="40" name="肘形连接符 39"/>
          <p:cNvCxnSpPr/>
          <p:nvPr/>
        </p:nvCxnSpPr>
        <p:spPr>
          <a:xfrm flipV="1">
            <a:off x="3285181" y="3120655"/>
            <a:ext cx="3010585" cy="777523"/>
          </a:xfrm>
          <a:prstGeom prst="bentConnector3">
            <a:avLst>
              <a:gd name="adj1" fmla="val 50000"/>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肘形连接符 40"/>
          <p:cNvCxnSpPr/>
          <p:nvPr/>
        </p:nvCxnSpPr>
        <p:spPr>
          <a:xfrm>
            <a:off x="3242301" y="4197407"/>
            <a:ext cx="3096344" cy="812358"/>
          </a:xfrm>
          <a:prstGeom prst="bentConnector3">
            <a:avLst>
              <a:gd name="adj1" fmla="val 55369"/>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6295766" y="2806646"/>
            <a:ext cx="546935" cy="54693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latin typeface="Impact MT Std" panose="020B0806030902050204" pitchFamily="34" charset="0"/>
            </a:endParaRPr>
          </a:p>
        </p:txBody>
      </p:sp>
      <p:sp>
        <p:nvSpPr>
          <p:cNvPr id="43" name="标题 4"/>
          <p:cNvSpPr txBox="1"/>
          <p:nvPr/>
        </p:nvSpPr>
        <p:spPr>
          <a:xfrm>
            <a:off x="6324895" y="2901219"/>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accent5">
                    <a:lumMod val="60000"/>
                    <a:lumOff val="40000"/>
                  </a:schemeClr>
                </a:solidFill>
                <a:latin typeface="Impact MT Std" panose="020B0806030902050204" pitchFamily="34" charset="0"/>
                <a:ea typeface="微软雅黑" panose="020B0503020204020204" pitchFamily="34" charset="-122"/>
              </a:rPr>
              <a:t>02</a:t>
            </a:r>
          </a:p>
        </p:txBody>
      </p:sp>
      <p:sp>
        <p:nvSpPr>
          <p:cNvPr id="46" name="椭圆 45"/>
          <p:cNvSpPr/>
          <p:nvPr/>
        </p:nvSpPr>
        <p:spPr>
          <a:xfrm>
            <a:off x="6223758" y="4721733"/>
            <a:ext cx="546935" cy="54693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latin typeface="Impact MT Std" panose="020B0806030902050204" pitchFamily="34" charset="0"/>
            </a:endParaRPr>
          </a:p>
        </p:txBody>
      </p:sp>
      <p:sp>
        <p:nvSpPr>
          <p:cNvPr id="47" name="标题 4"/>
          <p:cNvSpPr txBox="1"/>
          <p:nvPr/>
        </p:nvSpPr>
        <p:spPr>
          <a:xfrm>
            <a:off x="6252887" y="4816306"/>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accent5">
                    <a:lumMod val="60000"/>
                    <a:lumOff val="40000"/>
                  </a:schemeClr>
                </a:solidFill>
                <a:latin typeface="Impact MT Std" panose="020B0806030902050204" pitchFamily="34" charset="0"/>
                <a:ea typeface="微软雅黑" panose="020B0503020204020204" pitchFamily="34" charset="-122"/>
              </a:rPr>
              <a:t>03</a:t>
            </a:r>
          </a:p>
        </p:txBody>
      </p:sp>
      <p:sp>
        <p:nvSpPr>
          <p:cNvPr id="48" name="Freeform 9"/>
          <p:cNvSpPr/>
          <p:nvPr/>
        </p:nvSpPr>
        <p:spPr bwMode="auto">
          <a:xfrm flipH="1">
            <a:off x="578005" y="2417477"/>
            <a:ext cx="2952328" cy="1843589"/>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chemeClr val="accent5">
              <a:lumMod val="75000"/>
            </a:schemeClr>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49" name="KSO_Shape"/>
          <p:cNvSpPr/>
          <p:nvPr/>
        </p:nvSpPr>
        <p:spPr bwMode="auto">
          <a:xfrm>
            <a:off x="1628173" y="3022100"/>
            <a:ext cx="634342" cy="63434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accent5">
              <a:lumMod val="60000"/>
              <a:lumOff val="40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938045" y="3776345"/>
            <a:ext cx="2127831" cy="369324"/>
          </a:xfrm>
          <a:prstGeom prst="rect">
            <a:avLst/>
          </a:prstGeom>
        </p:spPr>
        <p:txBody>
          <a:bodyPr wrap="square" lIns="91431" tIns="45716" rIns="91431" bIns="45716">
            <a:spAutoFit/>
          </a:bodyPr>
          <a:lstStyle/>
          <a:p>
            <a:pPr algn="ctr"/>
            <a:r>
              <a:rPr lang="zh-CN" altLang="en-US" b="1" dirty="0">
                <a:solidFill>
                  <a:schemeClr val="accent5">
                    <a:lumMod val="60000"/>
                    <a:lumOff val="40000"/>
                  </a:schemeClr>
                </a:solidFill>
                <a:latin typeface="微软雅黑" panose="020B0503020204020204" pitchFamily="34" charset="-122"/>
                <a:ea typeface="微软雅黑" panose="020B0503020204020204" pitchFamily="34" charset="-122"/>
              </a:rPr>
              <a:t>部署结构</a:t>
            </a:r>
            <a:endParaRPr lang="en-US" altLang="zh-CN"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52" name="矩形 51"/>
          <p:cNvSpPr/>
          <p:nvPr/>
        </p:nvSpPr>
        <p:spPr>
          <a:xfrm>
            <a:off x="6338645" y="1871950"/>
            <a:ext cx="5307993" cy="400101"/>
          </a:xfrm>
          <a:prstGeom prst="rect">
            <a:avLst/>
          </a:prstGeom>
        </p:spPr>
        <p:txBody>
          <a:bodyPr wrap="square" lIns="91431" tIns="45716" rIns="91431" bIns="45716">
            <a:spAutoFit/>
          </a:bodyPr>
          <a:lstStyle/>
          <a:p>
            <a:pPr>
              <a:spcBef>
                <a:spcPct val="0"/>
              </a:spcBef>
            </a:pPr>
            <a:r>
              <a:rPr lang="en-US" altLang="zh-CN"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Nginx + </a:t>
            </a:r>
            <a:r>
              <a:rPr lang="en-US" altLang="zh-CN" sz="2000" b="1" dirty="0" err="1">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uwsgi</a:t>
            </a:r>
            <a:r>
              <a:rPr lang="en-US" altLang="zh-CN"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部署项目</a:t>
            </a:r>
            <a:r>
              <a:rPr lang="en-US" altLang="zh-CN"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前后端分离</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矩形 47"/>
          <p:cNvSpPr>
            <a:spLocks noChangeArrowheads="1"/>
          </p:cNvSpPr>
          <p:nvPr/>
        </p:nvSpPr>
        <p:spPr bwMode="auto">
          <a:xfrm>
            <a:off x="6896108" y="3119568"/>
            <a:ext cx="4721062" cy="95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600" dirty="0"/>
              <a:t>向前端提供</a:t>
            </a:r>
            <a:r>
              <a:rPr lang="en-US" altLang="zh-CN" sz="1600" dirty="0" err="1"/>
              <a:t>api</a:t>
            </a:r>
            <a:r>
              <a:rPr lang="zh-CN" altLang="en-US" sz="1600" dirty="0"/>
              <a:t>接口，并负责管理、维护、操作数据库，不关心前端的业务逻辑。也不对网页进行任何操作，只提供相应的</a:t>
            </a:r>
            <a:r>
              <a:rPr lang="en-US" altLang="zh-CN" sz="1600" dirty="0" err="1"/>
              <a:t>api</a:t>
            </a:r>
            <a:r>
              <a:rPr lang="zh-CN" altLang="en-US" sz="1600" dirty="0"/>
              <a:t>接口返回</a:t>
            </a:r>
            <a:r>
              <a:rPr lang="en-US" altLang="zh-CN" sz="1600" dirty="0"/>
              <a:t>json</a:t>
            </a:r>
            <a:r>
              <a:rPr lang="zh-CN" altLang="en-US" sz="1600" dirty="0"/>
              <a:t>数据</a:t>
            </a:r>
            <a:endParaRPr lang="zh-CN" altLang="en-US" sz="1600" dirty="0">
              <a:solidFill>
                <a:schemeClr val="tx1">
                  <a:lumMod val="65000"/>
                  <a:lumOff val="35000"/>
                </a:schemeClr>
              </a:solidFill>
              <a:sym typeface="微软雅黑" panose="020B0503020204020204" pitchFamily="34" charset="-122"/>
            </a:endParaRPr>
          </a:p>
        </p:txBody>
      </p:sp>
      <p:sp>
        <p:nvSpPr>
          <p:cNvPr id="57" name="矩形 56"/>
          <p:cNvSpPr/>
          <p:nvPr/>
        </p:nvSpPr>
        <p:spPr>
          <a:xfrm>
            <a:off x="6896108" y="4582605"/>
            <a:ext cx="2233005" cy="400101"/>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前端</a:t>
            </a:r>
          </a:p>
        </p:txBody>
      </p:sp>
      <p:sp>
        <p:nvSpPr>
          <p:cNvPr id="58" name="矩形 47"/>
          <p:cNvSpPr>
            <a:spLocks noChangeArrowheads="1"/>
          </p:cNvSpPr>
          <p:nvPr/>
        </p:nvSpPr>
        <p:spPr bwMode="auto">
          <a:xfrm>
            <a:off x="6896107" y="5009765"/>
            <a:ext cx="4962119" cy="63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600" dirty="0"/>
              <a:t>负责整个项目的业务逻辑、用户交互、与后端的交互</a:t>
            </a:r>
            <a:endParaRPr lang="en-US" altLang="zh-CN" sz="1600" dirty="0"/>
          </a:p>
          <a:p>
            <a:pPr>
              <a:buNone/>
            </a:pPr>
            <a:r>
              <a:rPr lang="zh-CN" altLang="en-US" sz="1600" dirty="0"/>
              <a:t>负责页面的渲染、路由的跳转</a:t>
            </a:r>
          </a:p>
        </p:txBody>
      </p:sp>
      <p:sp>
        <p:nvSpPr>
          <p:cNvPr id="59" name="矩形 58"/>
          <p:cNvSpPr/>
          <p:nvPr/>
        </p:nvSpPr>
        <p:spPr>
          <a:xfrm>
            <a:off x="6899373" y="2719467"/>
            <a:ext cx="2758205" cy="400101"/>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后端</a:t>
            </a:r>
          </a:p>
        </p:txBody>
      </p:sp>
      <p:sp>
        <p:nvSpPr>
          <p:cNvPr id="33" name="TextBox 32"/>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Tree>
    <p:extLst>
      <p:ext uri="{BB962C8B-B14F-4D97-AF65-F5344CB8AC3E}">
        <p14:creationId xmlns:p14="http://schemas.microsoft.com/office/powerpoint/2010/main" val="18239098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2" presetClass="emph" presetSubtype="0" fill="hold" grpId="1" nodeType="afterEffect">
                                  <p:stCondLst>
                                    <p:cond delay="0"/>
                                  </p:stCondLst>
                                  <p:childTnLst>
                                    <p:animRot by="120000">
                                      <p:cBhvr>
                                        <p:cTn id="12" dur="100" fill="hold">
                                          <p:stCondLst>
                                            <p:cond delay="0"/>
                                          </p:stCondLst>
                                        </p:cTn>
                                        <p:tgtEl>
                                          <p:spTgt spid="48"/>
                                        </p:tgtEl>
                                        <p:attrNameLst>
                                          <p:attrName>r</p:attrName>
                                        </p:attrNameLst>
                                      </p:cBhvr>
                                    </p:animRot>
                                    <p:animRot by="-240000">
                                      <p:cBhvr>
                                        <p:cTn id="13" dur="200" fill="hold">
                                          <p:stCondLst>
                                            <p:cond delay="200"/>
                                          </p:stCondLst>
                                        </p:cTn>
                                        <p:tgtEl>
                                          <p:spTgt spid="48"/>
                                        </p:tgtEl>
                                        <p:attrNameLst>
                                          <p:attrName>r</p:attrName>
                                        </p:attrNameLst>
                                      </p:cBhvr>
                                    </p:animRot>
                                    <p:animRot by="240000">
                                      <p:cBhvr>
                                        <p:cTn id="14" dur="200" fill="hold">
                                          <p:stCondLst>
                                            <p:cond delay="400"/>
                                          </p:stCondLst>
                                        </p:cTn>
                                        <p:tgtEl>
                                          <p:spTgt spid="48"/>
                                        </p:tgtEl>
                                        <p:attrNameLst>
                                          <p:attrName>r</p:attrName>
                                        </p:attrNameLst>
                                      </p:cBhvr>
                                    </p:animRot>
                                    <p:animRot by="-240000">
                                      <p:cBhvr>
                                        <p:cTn id="15" dur="200" fill="hold">
                                          <p:stCondLst>
                                            <p:cond delay="600"/>
                                          </p:stCondLst>
                                        </p:cTn>
                                        <p:tgtEl>
                                          <p:spTgt spid="48"/>
                                        </p:tgtEl>
                                        <p:attrNameLst>
                                          <p:attrName>r</p:attrName>
                                        </p:attrNameLst>
                                      </p:cBhvr>
                                    </p:animRot>
                                    <p:animRot by="120000">
                                      <p:cBhvr>
                                        <p:cTn id="16" dur="200" fill="hold">
                                          <p:stCondLst>
                                            <p:cond delay="800"/>
                                          </p:stCondLst>
                                        </p:cTn>
                                        <p:tgtEl>
                                          <p:spTgt spid="48"/>
                                        </p:tgtEl>
                                        <p:attrNameLst>
                                          <p:attrName>r</p:attrName>
                                        </p:attrNameLst>
                                      </p:cBhvr>
                                    </p:animRo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p:cTn id="20" dur="500" fill="hold"/>
                                        <p:tgtEl>
                                          <p:spTgt spid="49"/>
                                        </p:tgtEl>
                                        <p:attrNameLst>
                                          <p:attrName>ppt_w</p:attrName>
                                        </p:attrNameLst>
                                      </p:cBhvr>
                                      <p:tavLst>
                                        <p:tav tm="0">
                                          <p:val>
                                            <p:fltVal val="0"/>
                                          </p:val>
                                        </p:tav>
                                        <p:tav tm="100000">
                                          <p:val>
                                            <p:strVal val="#ppt_w"/>
                                          </p:val>
                                        </p:tav>
                                      </p:tavLst>
                                    </p:anim>
                                    <p:anim calcmode="lin" valueType="num">
                                      <p:cBhvr>
                                        <p:cTn id="21" dur="500" fill="hold"/>
                                        <p:tgtEl>
                                          <p:spTgt spid="49"/>
                                        </p:tgtEl>
                                        <p:attrNameLst>
                                          <p:attrName>ppt_h</p:attrName>
                                        </p:attrNameLst>
                                      </p:cBhvr>
                                      <p:tavLst>
                                        <p:tav tm="0">
                                          <p:val>
                                            <p:fltVal val="0"/>
                                          </p:val>
                                        </p:tav>
                                        <p:tav tm="100000">
                                          <p:val>
                                            <p:strVal val="#ppt_h"/>
                                          </p:val>
                                        </p:tav>
                                      </p:tavLst>
                                    </p:anim>
                                    <p:animEffect transition="in" filter="fade">
                                      <p:cBhvr>
                                        <p:cTn id="22" dur="500"/>
                                        <p:tgtEl>
                                          <p:spTgt spid="49"/>
                                        </p:tgtEl>
                                      </p:cBhvr>
                                    </p:animEffect>
                                  </p:childTnLst>
                                </p:cTn>
                              </p:par>
                            </p:childTnLst>
                          </p:cTn>
                        </p:par>
                        <p:par>
                          <p:cTn id="23" fill="hold">
                            <p:stCondLst>
                              <p:cond delay="2500"/>
                            </p:stCondLst>
                            <p:childTnLst>
                              <p:par>
                                <p:cTn id="24" presetID="53" presetClass="entr" presetSubtype="16" fill="hold" grpId="0" nodeType="after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ppt_w</p:attrName>
                                        </p:attrNameLst>
                                      </p:cBhvr>
                                      <p:tavLst>
                                        <p:tav tm="0">
                                          <p:val>
                                            <p:fltVal val="0"/>
                                          </p:val>
                                        </p:tav>
                                        <p:tav tm="100000">
                                          <p:val>
                                            <p:strVal val="#ppt_w"/>
                                          </p:val>
                                        </p:tav>
                                      </p:tavLst>
                                    </p:anim>
                                    <p:anim calcmode="lin" valueType="num">
                                      <p:cBhvr>
                                        <p:cTn id="27" dur="500" fill="hold"/>
                                        <p:tgtEl>
                                          <p:spTgt spid="50"/>
                                        </p:tgtEl>
                                        <p:attrNameLst>
                                          <p:attrName>ppt_h</p:attrName>
                                        </p:attrNameLst>
                                      </p:cBhvr>
                                      <p:tavLst>
                                        <p:tav tm="0">
                                          <p:val>
                                            <p:fltVal val="0"/>
                                          </p:val>
                                        </p:tav>
                                        <p:tav tm="100000">
                                          <p:val>
                                            <p:strVal val="#ppt_h"/>
                                          </p:val>
                                        </p:tav>
                                      </p:tavLst>
                                    </p:anim>
                                    <p:animEffect transition="in" filter="fade">
                                      <p:cBhvr>
                                        <p:cTn id="28" dur="500"/>
                                        <p:tgtEl>
                                          <p:spTgt spid="50"/>
                                        </p:tgtEl>
                                      </p:cBhvr>
                                    </p:animEffect>
                                  </p:childTnLst>
                                </p:cTn>
                              </p:par>
                            </p:childTnLst>
                          </p:cTn>
                        </p:par>
                        <p:par>
                          <p:cTn id="29" fill="hold">
                            <p:stCondLst>
                              <p:cond delay="3000"/>
                            </p:stCondLst>
                            <p:childTnLst>
                              <p:par>
                                <p:cTn id="30" presetID="22" presetClass="entr" presetSubtype="4"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par>
                                <p:cTn id="33" presetID="53" presetClass="entr" presetSubtype="16" fill="hold" grpId="0" nodeType="withEffect">
                                  <p:stCondLst>
                                    <p:cond delay="500"/>
                                  </p:stCondLst>
                                  <p:childTnLst>
                                    <p:set>
                                      <p:cBhvr>
                                        <p:cTn id="34" dur="1" fill="hold">
                                          <p:stCondLst>
                                            <p:cond delay="0"/>
                                          </p:stCondLst>
                                        </p:cTn>
                                        <p:tgtEl>
                                          <p:spTgt spid="38"/>
                                        </p:tgtEl>
                                        <p:attrNameLst>
                                          <p:attrName>style.visibility</p:attrName>
                                        </p:attrNameLst>
                                      </p:cBhvr>
                                      <p:to>
                                        <p:strVal val="visible"/>
                                      </p:to>
                                    </p:set>
                                    <p:anim calcmode="lin" valueType="num">
                                      <p:cBhvr>
                                        <p:cTn id="35" dur="500" fill="hold"/>
                                        <p:tgtEl>
                                          <p:spTgt spid="38"/>
                                        </p:tgtEl>
                                        <p:attrNameLst>
                                          <p:attrName>ppt_w</p:attrName>
                                        </p:attrNameLst>
                                      </p:cBhvr>
                                      <p:tavLst>
                                        <p:tav tm="0">
                                          <p:val>
                                            <p:fltVal val="0"/>
                                          </p:val>
                                        </p:tav>
                                        <p:tav tm="100000">
                                          <p:val>
                                            <p:strVal val="#ppt_w"/>
                                          </p:val>
                                        </p:tav>
                                      </p:tavLst>
                                    </p:anim>
                                    <p:anim calcmode="lin" valueType="num">
                                      <p:cBhvr>
                                        <p:cTn id="36" dur="500" fill="hold"/>
                                        <p:tgtEl>
                                          <p:spTgt spid="38"/>
                                        </p:tgtEl>
                                        <p:attrNameLst>
                                          <p:attrName>ppt_h</p:attrName>
                                        </p:attrNameLst>
                                      </p:cBhvr>
                                      <p:tavLst>
                                        <p:tav tm="0">
                                          <p:val>
                                            <p:fltVal val="0"/>
                                          </p:val>
                                        </p:tav>
                                        <p:tav tm="100000">
                                          <p:val>
                                            <p:strVal val="#ppt_h"/>
                                          </p:val>
                                        </p:tav>
                                      </p:tavLst>
                                    </p:anim>
                                    <p:animEffect transition="in" filter="fade">
                                      <p:cBhvr>
                                        <p:cTn id="37" dur="500"/>
                                        <p:tgtEl>
                                          <p:spTgt spid="38"/>
                                        </p:tgtEl>
                                      </p:cBhvr>
                                    </p:animEffect>
                                  </p:childTnLst>
                                </p:cTn>
                              </p:par>
                              <p:par>
                                <p:cTn id="38" presetID="53" presetClass="entr" presetSubtype="16" fill="hold" grpId="0" nodeType="withEffect">
                                  <p:stCondLst>
                                    <p:cond delay="500"/>
                                  </p:stCondLst>
                                  <p:childTnLst>
                                    <p:set>
                                      <p:cBhvr>
                                        <p:cTn id="39" dur="1" fill="hold">
                                          <p:stCondLst>
                                            <p:cond delay="0"/>
                                          </p:stCondLst>
                                        </p:cTn>
                                        <p:tgtEl>
                                          <p:spTgt spid="39"/>
                                        </p:tgtEl>
                                        <p:attrNameLst>
                                          <p:attrName>style.visibility</p:attrName>
                                        </p:attrNameLst>
                                      </p:cBhvr>
                                      <p:to>
                                        <p:strVal val="visible"/>
                                      </p:to>
                                    </p:set>
                                    <p:anim calcmode="lin" valueType="num">
                                      <p:cBhvr>
                                        <p:cTn id="40" dur="500" fill="hold"/>
                                        <p:tgtEl>
                                          <p:spTgt spid="39"/>
                                        </p:tgtEl>
                                        <p:attrNameLst>
                                          <p:attrName>ppt_w</p:attrName>
                                        </p:attrNameLst>
                                      </p:cBhvr>
                                      <p:tavLst>
                                        <p:tav tm="0">
                                          <p:val>
                                            <p:fltVal val="0"/>
                                          </p:val>
                                        </p:tav>
                                        <p:tav tm="100000">
                                          <p:val>
                                            <p:strVal val="#ppt_w"/>
                                          </p:val>
                                        </p:tav>
                                      </p:tavLst>
                                    </p:anim>
                                    <p:anim calcmode="lin" valueType="num">
                                      <p:cBhvr>
                                        <p:cTn id="41" dur="500" fill="hold"/>
                                        <p:tgtEl>
                                          <p:spTgt spid="39"/>
                                        </p:tgtEl>
                                        <p:attrNameLst>
                                          <p:attrName>ppt_h</p:attrName>
                                        </p:attrNameLst>
                                      </p:cBhvr>
                                      <p:tavLst>
                                        <p:tav tm="0">
                                          <p:val>
                                            <p:fltVal val="0"/>
                                          </p:val>
                                        </p:tav>
                                        <p:tav tm="100000">
                                          <p:val>
                                            <p:strVal val="#ppt_h"/>
                                          </p:val>
                                        </p:tav>
                                      </p:tavLst>
                                    </p:anim>
                                    <p:animEffect transition="in" filter="fade">
                                      <p:cBhvr>
                                        <p:cTn id="42" dur="500"/>
                                        <p:tgtEl>
                                          <p:spTgt spid="39"/>
                                        </p:tgtEl>
                                      </p:cBhvr>
                                    </p:animEffect>
                                  </p:childTnLst>
                                </p:cTn>
                              </p:par>
                              <p:par>
                                <p:cTn id="43" presetID="53" presetClass="entr" presetSubtype="16" fill="hold" grpId="0" nodeType="withEffect">
                                  <p:stCondLst>
                                    <p:cond delay="500"/>
                                  </p:stCondLst>
                                  <p:childTnLst>
                                    <p:set>
                                      <p:cBhvr>
                                        <p:cTn id="44" dur="1" fill="hold">
                                          <p:stCondLst>
                                            <p:cond delay="0"/>
                                          </p:stCondLst>
                                        </p:cTn>
                                        <p:tgtEl>
                                          <p:spTgt spid="52"/>
                                        </p:tgtEl>
                                        <p:attrNameLst>
                                          <p:attrName>style.visibility</p:attrName>
                                        </p:attrNameLst>
                                      </p:cBhvr>
                                      <p:to>
                                        <p:strVal val="visible"/>
                                      </p:to>
                                    </p:set>
                                    <p:anim calcmode="lin" valueType="num">
                                      <p:cBhvr>
                                        <p:cTn id="45" dur="500" fill="hold"/>
                                        <p:tgtEl>
                                          <p:spTgt spid="52"/>
                                        </p:tgtEl>
                                        <p:attrNameLst>
                                          <p:attrName>ppt_w</p:attrName>
                                        </p:attrNameLst>
                                      </p:cBhvr>
                                      <p:tavLst>
                                        <p:tav tm="0">
                                          <p:val>
                                            <p:fltVal val="0"/>
                                          </p:val>
                                        </p:tav>
                                        <p:tav tm="100000">
                                          <p:val>
                                            <p:strVal val="#ppt_w"/>
                                          </p:val>
                                        </p:tav>
                                      </p:tavLst>
                                    </p:anim>
                                    <p:anim calcmode="lin" valueType="num">
                                      <p:cBhvr>
                                        <p:cTn id="46" dur="500" fill="hold"/>
                                        <p:tgtEl>
                                          <p:spTgt spid="52"/>
                                        </p:tgtEl>
                                        <p:attrNameLst>
                                          <p:attrName>ppt_h</p:attrName>
                                        </p:attrNameLst>
                                      </p:cBhvr>
                                      <p:tavLst>
                                        <p:tav tm="0">
                                          <p:val>
                                            <p:fltVal val="0"/>
                                          </p:val>
                                        </p:tav>
                                        <p:tav tm="100000">
                                          <p:val>
                                            <p:strVal val="#ppt_h"/>
                                          </p:val>
                                        </p:tav>
                                      </p:tavLst>
                                    </p:anim>
                                    <p:animEffect transition="in" filter="fade">
                                      <p:cBhvr>
                                        <p:cTn id="47" dur="500"/>
                                        <p:tgtEl>
                                          <p:spTgt spid="52"/>
                                        </p:tgtEl>
                                      </p:cBhvr>
                                    </p:animEffect>
                                  </p:childTnLst>
                                </p:cTn>
                              </p:par>
                            </p:childTnLst>
                          </p:cTn>
                        </p:par>
                        <p:par>
                          <p:cTn id="48" fill="hold">
                            <p:stCondLst>
                              <p:cond delay="4000"/>
                            </p:stCondLst>
                            <p:childTnLst>
                              <p:par>
                                <p:cTn id="49" presetID="22" presetClass="entr" presetSubtype="4" fill="hold"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down)">
                                      <p:cBhvr>
                                        <p:cTn id="51" dur="500"/>
                                        <p:tgtEl>
                                          <p:spTgt spid="40"/>
                                        </p:tgtEl>
                                      </p:cBhvr>
                                    </p:animEffect>
                                  </p:childTnLst>
                                </p:cTn>
                              </p:par>
                              <p:par>
                                <p:cTn id="52" presetID="53" presetClass="entr" presetSubtype="16" fill="hold" grpId="0" nodeType="withEffect">
                                  <p:stCondLst>
                                    <p:cond delay="500"/>
                                  </p:stCondLst>
                                  <p:childTnLst>
                                    <p:set>
                                      <p:cBhvr>
                                        <p:cTn id="53" dur="1" fill="hold">
                                          <p:stCondLst>
                                            <p:cond delay="0"/>
                                          </p:stCondLst>
                                        </p:cTn>
                                        <p:tgtEl>
                                          <p:spTgt spid="42"/>
                                        </p:tgtEl>
                                        <p:attrNameLst>
                                          <p:attrName>style.visibility</p:attrName>
                                        </p:attrNameLst>
                                      </p:cBhvr>
                                      <p:to>
                                        <p:strVal val="visible"/>
                                      </p:to>
                                    </p:set>
                                    <p:anim calcmode="lin" valueType="num">
                                      <p:cBhvr>
                                        <p:cTn id="54" dur="500" fill="hold"/>
                                        <p:tgtEl>
                                          <p:spTgt spid="42"/>
                                        </p:tgtEl>
                                        <p:attrNameLst>
                                          <p:attrName>ppt_w</p:attrName>
                                        </p:attrNameLst>
                                      </p:cBhvr>
                                      <p:tavLst>
                                        <p:tav tm="0">
                                          <p:val>
                                            <p:fltVal val="0"/>
                                          </p:val>
                                        </p:tav>
                                        <p:tav tm="100000">
                                          <p:val>
                                            <p:strVal val="#ppt_w"/>
                                          </p:val>
                                        </p:tav>
                                      </p:tavLst>
                                    </p:anim>
                                    <p:anim calcmode="lin" valueType="num">
                                      <p:cBhvr>
                                        <p:cTn id="55" dur="500" fill="hold"/>
                                        <p:tgtEl>
                                          <p:spTgt spid="42"/>
                                        </p:tgtEl>
                                        <p:attrNameLst>
                                          <p:attrName>ppt_h</p:attrName>
                                        </p:attrNameLst>
                                      </p:cBhvr>
                                      <p:tavLst>
                                        <p:tav tm="0">
                                          <p:val>
                                            <p:fltVal val="0"/>
                                          </p:val>
                                        </p:tav>
                                        <p:tav tm="100000">
                                          <p:val>
                                            <p:strVal val="#ppt_h"/>
                                          </p:val>
                                        </p:tav>
                                      </p:tavLst>
                                    </p:anim>
                                    <p:animEffect transition="in" filter="fade">
                                      <p:cBhvr>
                                        <p:cTn id="56" dur="500"/>
                                        <p:tgtEl>
                                          <p:spTgt spid="42"/>
                                        </p:tgtEl>
                                      </p:cBhvr>
                                    </p:animEffect>
                                  </p:childTnLst>
                                </p:cTn>
                              </p:par>
                              <p:par>
                                <p:cTn id="57" presetID="53" presetClass="entr" presetSubtype="16" fill="hold" grpId="0" nodeType="withEffect">
                                  <p:stCondLst>
                                    <p:cond delay="500"/>
                                  </p:stCondLst>
                                  <p:childTnLst>
                                    <p:set>
                                      <p:cBhvr>
                                        <p:cTn id="58" dur="1" fill="hold">
                                          <p:stCondLst>
                                            <p:cond delay="0"/>
                                          </p:stCondLst>
                                        </p:cTn>
                                        <p:tgtEl>
                                          <p:spTgt spid="43"/>
                                        </p:tgtEl>
                                        <p:attrNameLst>
                                          <p:attrName>style.visibility</p:attrName>
                                        </p:attrNameLst>
                                      </p:cBhvr>
                                      <p:to>
                                        <p:strVal val="visible"/>
                                      </p:to>
                                    </p:set>
                                    <p:anim calcmode="lin" valueType="num">
                                      <p:cBhvr>
                                        <p:cTn id="59" dur="500" fill="hold"/>
                                        <p:tgtEl>
                                          <p:spTgt spid="43"/>
                                        </p:tgtEl>
                                        <p:attrNameLst>
                                          <p:attrName>ppt_w</p:attrName>
                                        </p:attrNameLst>
                                      </p:cBhvr>
                                      <p:tavLst>
                                        <p:tav tm="0">
                                          <p:val>
                                            <p:fltVal val="0"/>
                                          </p:val>
                                        </p:tav>
                                        <p:tav tm="100000">
                                          <p:val>
                                            <p:strVal val="#ppt_w"/>
                                          </p:val>
                                        </p:tav>
                                      </p:tavLst>
                                    </p:anim>
                                    <p:anim calcmode="lin" valueType="num">
                                      <p:cBhvr>
                                        <p:cTn id="60" dur="500" fill="hold"/>
                                        <p:tgtEl>
                                          <p:spTgt spid="43"/>
                                        </p:tgtEl>
                                        <p:attrNameLst>
                                          <p:attrName>ppt_h</p:attrName>
                                        </p:attrNameLst>
                                      </p:cBhvr>
                                      <p:tavLst>
                                        <p:tav tm="0">
                                          <p:val>
                                            <p:fltVal val="0"/>
                                          </p:val>
                                        </p:tav>
                                        <p:tav tm="100000">
                                          <p:val>
                                            <p:strVal val="#ppt_h"/>
                                          </p:val>
                                        </p:tav>
                                      </p:tavLst>
                                    </p:anim>
                                    <p:animEffect transition="in" filter="fade">
                                      <p:cBhvr>
                                        <p:cTn id="61" dur="500"/>
                                        <p:tgtEl>
                                          <p:spTgt spid="43"/>
                                        </p:tgtEl>
                                      </p:cBhvr>
                                    </p:animEffect>
                                  </p:childTnLst>
                                </p:cTn>
                              </p:par>
                              <p:par>
                                <p:cTn id="62" presetID="53" presetClass="entr" presetSubtype="16" fill="hold" grpId="0" nodeType="withEffect">
                                  <p:stCondLst>
                                    <p:cond delay="500"/>
                                  </p:stCondLst>
                                  <p:childTnLst>
                                    <p:set>
                                      <p:cBhvr>
                                        <p:cTn id="63" dur="1" fill="hold">
                                          <p:stCondLst>
                                            <p:cond delay="0"/>
                                          </p:stCondLst>
                                        </p:cTn>
                                        <p:tgtEl>
                                          <p:spTgt spid="59"/>
                                        </p:tgtEl>
                                        <p:attrNameLst>
                                          <p:attrName>style.visibility</p:attrName>
                                        </p:attrNameLst>
                                      </p:cBhvr>
                                      <p:to>
                                        <p:strVal val="visible"/>
                                      </p:to>
                                    </p:set>
                                    <p:anim calcmode="lin" valueType="num">
                                      <p:cBhvr>
                                        <p:cTn id="64" dur="500" fill="hold"/>
                                        <p:tgtEl>
                                          <p:spTgt spid="59"/>
                                        </p:tgtEl>
                                        <p:attrNameLst>
                                          <p:attrName>ppt_w</p:attrName>
                                        </p:attrNameLst>
                                      </p:cBhvr>
                                      <p:tavLst>
                                        <p:tav tm="0">
                                          <p:val>
                                            <p:fltVal val="0"/>
                                          </p:val>
                                        </p:tav>
                                        <p:tav tm="100000">
                                          <p:val>
                                            <p:strVal val="#ppt_w"/>
                                          </p:val>
                                        </p:tav>
                                      </p:tavLst>
                                    </p:anim>
                                    <p:anim calcmode="lin" valueType="num">
                                      <p:cBhvr>
                                        <p:cTn id="65" dur="500" fill="hold"/>
                                        <p:tgtEl>
                                          <p:spTgt spid="59"/>
                                        </p:tgtEl>
                                        <p:attrNameLst>
                                          <p:attrName>ppt_h</p:attrName>
                                        </p:attrNameLst>
                                      </p:cBhvr>
                                      <p:tavLst>
                                        <p:tav tm="0">
                                          <p:val>
                                            <p:fltVal val="0"/>
                                          </p:val>
                                        </p:tav>
                                        <p:tav tm="100000">
                                          <p:val>
                                            <p:strVal val="#ppt_h"/>
                                          </p:val>
                                        </p:tav>
                                      </p:tavLst>
                                    </p:anim>
                                    <p:animEffect transition="in" filter="fade">
                                      <p:cBhvr>
                                        <p:cTn id="66" dur="500"/>
                                        <p:tgtEl>
                                          <p:spTgt spid="59"/>
                                        </p:tgtEl>
                                      </p:cBhvr>
                                    </p:animEffect>
                                  </p:childTnLst>
                                </p:cTn>
                              </p:par>
                              <p:par>
                                <p:cTn id="67" presetID="53" presetClass="entr" presetSubtype="16" fill="hold" grpId="0" nodeType="withEffect">
                                  <p:stCondLst>
                                    <p:cond delay="500"/>
                                  </p:stCondLst>
                                  <p:childTnLst>
                                    <p:set>
                                      <p:cBhvr>
                                        <p:cTn id="68" dur="1" fill="hold">
                                          <p:stCondLst>
                                            <p:cond delay="0"/>
                                          </p:stCondLst>
                                        </p:cTn>
                                        <p:tgtEl>
                                          <p:spTgt spid="54"/>
                                        </p:tgtEl>
                                        <p:attrNameLst>
                                          <p:attrName>style.visibility</p:attrName>
                                        </p:attrNameLst>
                                      </p:cBhvr>
                                      <p:to>
                                        <p:strVal val="visible"/>
                                      </p:to>
                                    </p:set>
                                    <p:anim calcmode="lin" valueType="num">
                                      <p:cBhvr>
                                        <p:cTn id="69" dur="500" fill="hold"/>
                                        <p:tgtEl>
                                          <p:spTgt spid="54"/>
                                        </p:tgtEl>
                                        <p:attrNameLst>
                                          <p:attrName>ppt_w</p:attrName>
                                        </p:attrNameLst>
                                      </p:cBhvr>
                                      <p:tavLst>
                                        <p:tav tm="0">
                                          <p:val>
                                            <p:fltVal val="0"/>
                                          </p:val>
                                        </p:tav>
                                        <p:tav tm="100000">
                                          <p:val>
                                            <p:strVal val="#ppt_w"/>
                                          </p:val>
                                        </p:tav>
                                      </p:tavLst>
                                    </p:anim>
                                    <p:anim calcmode="lin" valueType="num">
                                      <p:cBhvr>
                                        <p:cTn id="70" dur="500" fill="hold"/>
                                        <p:tgtEl>
                                          <p:spTgt spid="54"/>
                                        </p:tgtEl>
                                        <p:attrNameLst>
                                          <p:attrName>ppt_h</p:attrName>
                                        </p:attrNameLst>
                                      </p:cBhvr>
                                      <p:tavLst>
                                        <p:tav tm="0">
                                          <p:val>
                                            <p:fltVal val="0"/>
                                          </p:val>
                                        </p:tav>
                                        <p:tav tm="100000">
                                          <p:val>
                                            <p:strVal val="#ppt_h"/>
                                          </p:val>
                                        </p:tav>
                                      </p:tavLst>
                                    </p:anim>
                                    <p:animEffect transition="in" filter="fade">
                                      <p:cBhvr>
                                        <p:cTn id="71" dur="500"/>
                                        <p:tgtEl>
                                          <p:spTgt spid="54"/>
                                        </p:tgtEl>
                                      </p:cBhvr>
                                    </p:animEffect>
                                  </p:childTnLst>
                                </p:cTn>
                              </p:par>
                            </p:childTnLst>
                          </p:cTn>
                        </p:par>
                        <p:par>
                          <p:cTn id="72" fill="hold">
                            <p:stCondLst>
                              <p:cond delay="5000"/>
                            </p:stCondLst>
                            <p:childTnLst>
                              <p:par>
                                <p:cTn id="73" presetID="22" presetClass="entr" presetSubtype="8" fill="hold"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left)">
                                      <p:cBhvr>
                                        <p:cTn id="75" dur="500"/>
                                        <p:tgtEl>
                                          <p:spTgt spid="41"/>
                                        </p:tgtEl>
                                      </p:cBhvr>
                                    </p:animEffect>
                                  </p:childTnLst>
                                </p:cTn>
                              </p:par>
                              <p:par>
                                <p:cTn id="76" presetID="53" presetClass="entr" presetSubtype="16" fill="hold" grpId="0" nodeType="withEffect">
                                  <p:stCondLst>
                                    <p:cond delay="500"/>
                                  </p:stCondLst>
                                  <p:childTnLst>
                                    <p:set>
                                      <p:cBhvr>
                                        <p:cTn id="77" dur="1" fill="hold">
                                          <p:stCondLst>
                                            <p:cond delay="0"/>
                                          </p:stCondLst>
                                        </p:cTn>
                                        <p:tgtEl>
                                          <p:spTgt spid="46"/>
                                        </p:tgtEl>
                                        <p:attrNameLst>
                                          <p:attrName>style.visibility</p:attrName>
                                        </p:attrNameLst>
                                      </p:cBhvr>
                                      <p:to>
                                        <p:strVal val="visible"/>
                                      </p:to>
                                    </p:set>
                                    <p:anim calcmode="lin" valueType="num">
                                      <p:cBhvr>
                                        <p:cTn id="78" dur="500" fill="hold"/>
                                        <p:tgtEl>
                                          <p:spTgt spid="46"/>
                                        </p:tgtEl>
                                        <p:attrNameLst>
                                          <p:attrName>ppt_w</p:attrName>
                                        </p:attrNameLst>
                                      </p:cBhvr>
                                      <p:tavLst>
                                        <p:tav tm="0">
                                          <p:val>
                                            <p:fltVal val="0"/>
                                          </p:val>
                                        </p:tav>
                                        <p:tav tm="100000">
                                          <p:val>
                                            <p:strVal val="#ppt_w"/>
                                          </p:val>
                                        </p:tav>
                                      </p:tavLst>
                                    </p:anim>
                                    <p:anim calcmode="lin" valueType="num">
                                      <p:cBhvr>
                                        <p:cTn id="79" dur="500" fill="hold"/>
                                        <p:tgtEl>
                                          <p:spTgt spid="46"/>
                                        </p:tgtEl>
                                        <p:attrNameLst>
                                          <p:attrName>ppt_h</p:attrName>
                                        </p:attrNameLst>
                                      </p:cBhvr>
                                      <p:tavLst>
                                        <p:tav tm="0">
                                          <p:val>
                                            <p:fltVal val="0"/>
                                          </p:val>
                                        </p:tav>
                                        <p:tav tm="100000">
                                          <p:val>
                                            <p:strVal val="#ppt_h"/>
                                          </p:val>
                                        </p:tav>
                                      </p:tavLst>
                                    </p:anim>
                                    <p:animEffect transition="in" filter="fade">
                                      <p:cBhvr>
                                        <p:cTn id="80" dur="500"/>
                                        <p:tgtEl>
                                          <p:spTgt spid="46"/>
                                        </p:tgtEl>
                                      </p:cBhvr>
                                    </p:animEffect>
                                  </p:childTnLst>
                                </p:cTn>
                              </p:par>
                              <p:par>
                                <p:cTn id="81" presetID="53" presetClass="entr" presetSubtype="16" fill="hold" grpId="0" nodeType="withEffect">
                                  <p:stCondLst>
                                    <p:cond delay="500"/>
                                  </p:stCondLst>
                                  <p:childTnLst>
                                    <p:set>
                                      <p:cBhvr>
                                        <p:cTn id="82" dur="1" fill="hold">
                                          <p:stCondLst>
                                            <p:cond delay="0"/>
                                          </p:stCondLst>
                                        </p:cTn>
                                        <p:tgtEl>
                                          <p:spTgt spid="47"/>
                                        </p:tgtEl>
                                        <p:attrNameLst>
                                          <p:attrName>style.visibility</p:attrName>
                                        </p:attrNameLst>
                                      </p:cBhvr>
                                      <p:to>
                                        <p:strVal val="visible"/>
                                      </p:to>
                                    </p:set>
                                    <p:anim calcmode="lin" valueType="num">
                                      <p:cBhvr>
                                        <p:cTn id="83" dur="500" fill="hold"/>
                                        <p:tgtEl>
                                          <p:spTgt spid="47"/>
                                        </p:tgtEl>
                                        <p:attrNameLst>
                                          <p:attrName>ppt_w</p:attrName>
                                        </p:attrNameLst>
                                      </p:cBhvr>
                                      <p:tavLst>
                                        <p:tav tm="0">
                                          <p:val>
                                            <p:fltVal val="0"/>
                                          </p:val>
                                        </p:tav>
                                        <p:tav tm="100000">
                                          <p:val>
                                            <p:strVal val="#ppt_w"/>
                                          </p:val>
                                        </p:tav>
                                      </p:tavLst>
                                    </p:anim>
                                    <p:anim calcmode="lin" valueType="num">
                                      <p:cBhvr>
                                        <p:cTn id="84" dur="500" fill="hold"/>
                                        <p:tgtEl>
                                          <p:spTgt spid="47"/>
                                        </p:tgtEl>
                                        <p:attrNameLst>
                                          <p:attrName>ppt_h</p:attrName>
                                        </p:attrNameLst>
                                      </p:cBhvr>
                                      <p:tavLst>
                                        <p:tav tm="0">
                                          <p:val>
                                            <p:fltVal val="0"/>
                                          </p:val>
                                        </p:tav>
                                        <p:tav tm="100000">
                                          <p:val>
                                            <p:strVal val="#ppt_h"/>
                                          </p:val>
                                        </p:tav>
                                      </p:tavLst>
                                    </p:anim>
                                    <p:animEffect transition="in" filter="fade">
                                      <p:cBhvr>
                                        <p:cTn id="85" dur="500"/>
                                        <p:tgtEl>
                                          <p:spTgt spid="47"/>
                                        </p:tgtEl>
                                      </p:cBhvr>
                                    </p:animEffect>
                                  </p:childTnLst>
                                </p:cTn>
                              </p:par>
                              <p:par>
                                <p:cTn id="86" presetID="53" presetClass="entr" presetSubtype="16" fill="hold" grpId="0" nodeType="withEffect">
                                  <p:stCondLst>
                                    <p:cond delay="500"/>
                                  </p:stCondLst>
                                  <p:childTnLst>
                                    <p:set>
                                      <p:cBhvr>
                                        <p:cTn id="87" dur="1" fill="hold">
                                          <p:stCondLst>
                                            <p:cond delay="0"/>
                                          </p:stCondLst>
                                        </p:cTn>
                                        <p:tgtEl>
                                          <p:spTgt spid="57"/>
                                        </p:tgtEl>
                                        <p:attrNameLst>
                                          <p:attrName>style.visibility</p:attrName>
                                        </p:attrNameLst>
                                      </p:cBhvr>
                                      <p:to>
                                        <p:strVal val="visible"/>
                                      </p:to>
                                    </p:set>
                                    <p:anim calcmode="lin" valueType="num">
                                      <p:cBhvr>
                                        <p:cTn id="88" dur="500" fill="hold"/>
                                        <p:tgtEl>
                                          <p:spTgt spid="57"/>
                                        </p:tgtEl>
                                        <p:attrNameLst>
                                          <p:attrName>ppt_w</p:attrName>
                                        </p:attrNameLst>
                                      </p:cBhvr>
                                      <p:tavLst>
                                        <p:tav tm="0">
                                          <p:val>
                                            <p:fltVal val="0"/>
                                          </p:val>
                                        </p:tav>
                                        <p:tav tm="100000">
                                          <p:val>
                                            <p:strVal val="#ppt_w"/>
                                          </p:val>
                                        </p:tav>
                                      </p:tavLst>
                                    </p:anim>
                                    <p:anim calcmode="lin" valueType="num">
                                      <p:cBhvr>
                                        <p:cTn id="89" dur="500" fill="hold"/>
                                        <p:tgtEl>
                                          <p:spTgt spid="57"/>
                                        </p:tgtEl>
                                        <p:attrNameLst>
                                          <p:attrName>ppt_h</p:attrName>
                                        </p:attrNameLst>
                                      </p:cBhvr>
                                      <p:tavLst>
                                        <p:tav tm="0">
                                          <p:val>
                                            <p:fltVal val="0"/>
                                          </p:val>
                                        </p:tav>
                                        <p:tav tm="100000">
                                          <p:val>
                                            <p:strVal val="#ppt_h"/>
                                          </p:val>
                                        </p:tav>
                                      </p:tavLst>
                                    </p:anim>
                                    <p:animEffect transition="in" filter="fade">
                                      <p:cBhvr>
                                        <p:cTn id="90" dur="500"/>
                                        <p:tgtEl>
                                          <p:spTgt spid="57"/>
                                        </p:tgtEl>
                                      </p:cBhvr>
                                    </p:animEffect>
                                  </p:childTnLst>
                                </p:cTn>
                              </p:par>
                              <p:par>
                                <p:cTn id="91" presetID="53" presetClass="entr" presetSubtype="16" fill="hold" grpId="0" nodeType="withEffect">
                                  <p:stCondLst>
                                    <p:cond delay="500"/>
                                  </p:stCondLst>
                                  <p:childTnLst>
                                    <p:set>
                                      <p:cBhvr>
                                        <p:cTn id="92" dur="1" fill="hold">
                                          <p:stCondLst>
                                            <p:cond delay="0"/>
                                          </p:stCondLst>
                                        </p:cTn>
                                        <p:tgtEl>
                                          <p:spTgt spid="58"/>
                                        </p:tgtEl>
                                        <p:attrNameLst>
                                          <p:attrName>style.visibility</p:attrName>
                                        </p:attrNameLst>
                                      </p:cBhvr>
                                      <p:to>
                                        <p:strVal val="visible"/>
                                      </p:to>
                                    </p:set>
                                    <p:anim calcmode="lin" valueType="num">
                                      <p:cBhvr>
                                        <p:cTn id="93" dur="500" fill="hold"/>
                                        <p:tgtEl>
                                          <p:spTgt spid="58"/>
                                        </p:tgtEl>
                                        <p:attrNameLst>
                                          <p:attrName>ppt_w</p:attrName>
                                        </p:attrNameLst>
                                      </p:cBhvr>
                                      <p:tavLst>
                                        <p:tav tm="0">
                                          <p:val>
                                            <p:fltVal val="0"/>
                                          </p:val>
                                        </p:tav>
                                        <p:tav tm="100000">
                                          <p:val>
                                            <p:strVal val="#ppt_w"/>
                                          </p:val>
                                        </p:tav>
                                      </p:tavLst>
                                    </p:anim>
                                    <p:anim calcmode="lin" valueType="num">
                                      <p:cBhvr>
                                        <p:cTn id="94" dur="500" fill="hold"/>
                                        <p:tgtEl>
                                          <p:spTgt spid="58"/>
                                        </p:tgtEl>
                                        <p:attrNameLst>
                                          <p:attrName>ppt_h</p:attrName>
                                        </p:attrNameLst>
                                      </p:cBhvr>
                                      <p:tavLst>
                                        <p:tav tm="0">
                                          <p:val>
                                            <p:fltVal val="0"/>
                                          </p:val>
                                        </p:tav>
                                        <p:tav tm="100000">
                                          <p:val>
                                            <p:strVal val="#ppt_h"/>
                                          </p:val>
                                        </p:tav>
                                      </p:tavLst>
                                    </p:anim>
                                    <p:animEffect transition="in" filter="fade">
                                      <p:cBhvr>
                                        <p:cTn id="95" dur="500"/>
                                        <p:tgtEl>
                                          <p:spTgt spid="58"/>
                                        </p:tgtEl>
                                      </p:cBhvr>
                                    </p:animEffect>
                                  </p:childTnLst>
                                </p:cTn>
                              </p:par>
                            </p:childTnLst>
                          </p:cTn>
                        </p:par>
                        <p:par>
                          <p:cTn id="96" fill="hold">
                            <p:stCondLst>
                              <p:cond delay="6000"/>
                            </p:stCondLst>
                            <p:childTnLst>
                              <p:par>
                                <p:cTn id="97" presetID="10" presetClass="entr" presetSubtype="0" fill="hold" grpId="0" nodeType="after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fade">
                                      <p:cBhvr>
                                        <p:cTn id="99"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42" grpId="0" animBg="1"/>
      <p:bldP spid="43" grpId="0"/>
      <p:bldP spid="46" grpId="0" animBg="1"/>
      <p:bldP spid="47" grpId="0"/>
      <p:bldP spid="48" grpId="0" animBg="1"/>
      <p:bldP spid="48" grpId="1" animBg="1"/>
      <p:bldP spid="49" grpId="0" animBg="1"/>
      <p:bldP spid="50" grpId="0"/>
      <p:bldP spid="52" grpId="0"/>
      <p:bldP spid="54" grpId="0"/>
      <p:bldP spid="57" grpId="0"/>
      <p:bldP spid="58" grpId="0"/>
      <p:bldP spid="59"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sz="1800" dirty="0">
                <a:solidFill>
                  <a:schemeClr val="bg1"/>
                </a:solidFill>
                <a:latin typeface="微软雅黑" panose="020B0503020204020204" pitchFamily="34" charset="-122"/>
                <a:ea typeface="微软雅黑" panose="020B0503020204020204" pitchFamily="34" charset="-122"/>
              </a:rPr>
              <a:t>项目整体架构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8" name="Freeform 471"/>
          <p:cNvSpPr>
            <a:spLocks noEditPoints="1"/>
          </p:cNvSpPr>
          <p:nvPr/>
        </p:nvSpPr>
        <p:spPr bwMode="auto">
          <a:xfrm>
            <a:off x="6487218" y="3539723"/>
            <a:ext cx="967236" cy="738967"/>
          </a:xfrm>
          <a:custGeom>
            <a:avLst/>
            <a:gdLst>
              <a:gd name="T0" fmla="*/ 103 w 106"/>
              <a:gd name="T1" fmla="*/ 44 h 81"/>
              <a:gd name="T2" fmla="*/ 85 w 106"/>
              <a:gd name="T3" fmla="*/ 26 h 81"/>
              <a:gd name="T4" fmla="*/ 66 w 106"/>
              <a:gd name="T5" fmla="*/ 7 h 81"/>
              <a:gd name="T6" fmla="*/ 47 w 106"/>
              <a:gd name="T7" fmla="*/ 26 h 81"/>
              <a:gd name="T8" fmla="*/ 29 w 106"/>
              <a:gd name="T9" fmla="*/ 44 h 81"/>
              <a:gd name="T10" fmla="*/ 4 w 106"/>
              <a:gd name="T11" fmla="*/ 44 h 81"/>
              <a:gd name="T12" fmla="*/ 4 w 106"/>
              <a:gd name="T13" fmla="*/ 81 h 81"/>
              <a:gd name="T14" fmla="*/ 66 w 106"/>
              <a:gd name="T15" fmla="*/ 81 h 81"/>
              <a:gd name="T16" fmla="*/ 66 w 106"/>
              <a:gd name="T17" fmla="*/ 53 h 81"/>
              <a:gd name="T18" fmla="*/ 84 w 106"/>
              <a:gd name="T19" fmla="*/ 53 h 81"/>
              <a:gd name="T20" fmla="*/ 84 w 106"/>
              <a:gd name="T21" fmla="*/ 81 h 81"/>
              <a:gd name="T22" fmla="*/ 103 w 106"/>
              <a:gd name="T23" fmla="*/ 81 h 81"/>
              <a:gd name="T24" fmla="*/ 103 w 106"/>
              <a:gd name="T25" fmla="*/ 44 h 81"/>
              <a:gd name="T26" fmla="*/ 25 w 106"/>
              <a:gd name="T27" fmla="*/ 66 h 81"/>
              <a:gd name="T28" fmla="*/ 11 w 106"/>
              <a:gd name="T29" fmla="*/ 66 h 81"/>
              <a:gd name="T30" fmla="*/ 11 w 106"/>
              <a:gd name="T31" fmla="*/ 52 h 81"/>
              <a:gd name="T32" fmla="*/ 25 w 106"/>
              <a:gd name="T33" fmla="*/ 52 h 81"/>
              <a:gd name="T34" fmla="*/ 25 w 106"/>
              <a:gd name="T35" fmla="*/ 66 h 81"/>
              <a:gd name="T36" fmla="*/ 47 w 106"/>
              <a:gd name="T37" fmla="*/ 66 h 81"/>
              <a:gd name="T38" fmla="*/ 33 w 106"/>
              <a:gd name="T39" fmla="*/ 66 h 81"/>
              <a:gd name="T40" fmla="*/ 33 w 106"/>
              <a:gd name="T41" fmla="*/ 52 h 81"/>
              <a:gd name="T42" fmla="*/ 47 w 106"/>
              <a:gd name="T43" fmla="*/ 52 h 81"/>
              <a:gd name="T44" fmla="*/ 47 w 106"/>
              <a:gd name="T45" fmla="*/ 66 h 81"/>
              <a:gd name="T46" fmla="*/ 63 w 106"/>
              <a:gd name="T47" fmla="*/ 38 h 81"/>
              <a:gd name="T48" fmla="*/ 56 w 106"/>
              <a:gd name="T49" fmla="*/ 31 h 81"/>
              <a:gd name="T50" fmla="*/ 63 w 106"/>
              <a:gd name="T51" fmla="*/ 25 h 81"/>
              <a:gd name="T52" fmla="*/ 70 w 106"/>
              <a:gd name="T53" fmla="*/ 31 h 81"/>
              <a:gd name="T54" fmla="*/ 63 w 106"/>
              <a:gd name="T55" fmla="*/ 38 h 81"/>
              <a:gd name="T56" fmla="*/ 106 w 106"/>
              <a:gd name="T57" fmla="*/ 40 h 81"/>
              <a:gd name="T58" fmla="*/ 104 w 106"/>
              <a:gd name="T59" fmla="*/ 42 h 81"/>
              <a:gd name="T60" fmla="*/ 66 w 106"/>
              <a:gd name="T61" fmla="*/ 3 h 81"/>
              <a:gd name="T62" fmla="*/ 28 w 106"/>
              <a:gd name="T63" fmla="*/ 41 h 81"/>
              <a:gd name="T64" fmla="*/ 28 w 106"/>
              <a:gd name="T65" fmla="*/ 42 h 81"/>
              <a:gd name="T66" fmla="*/ 0 w 106"/>
              <a:gd name="T67" fmla="*/ 42 h 81"/>
              <a:gd name="T68" fmla="*/ 21 w 106"/>
              <a:gd name="T69" fmla="*/ 20 h 81"/>
              <a:gd name="T70" fmla="*/ 47 w 106"/>
              <a:gd name="T71" fmla="*/ 20 h 81"/>
              <a:gd name="T72" fmla="*/ 66 w 106"/>
              <a:gd name="T73" fmla="*/ 0 h 81"/>
              <a:gd name="T74" fmla="*/ 87 w 106"/>
              <a:gd name="T75" fmla="*/ 21 h 81"/>
              <a:gd name="T76" fmla="*/ 87 w 106"/>
              <a:gd name="T77" fmla="*/ 9 h 81"/>
              <a:gd name="T78" fmla="*/ 95 w 106"/>
              <a:gd name="T79" fmla="*/ 9 h 81"/>
              <a:gd name="T80" fmla="*/ 95 w 106"/>
              <a:gd name="T81" fmla="*/ 30 h 81"/>
              <a:gd name="T82" fmla="*/ 106 w 106"/>
              <a:gd name="T8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81">
                <a:moveTo>
                  <a:pt x="103" y="44"/>
                </a:moveTo>
                <a:cubicBezTo>
                  <a:pt x="85" y="26"/>
                  <a:pt x="85" y="26"/>
                  <a:pt x="85" y="26"/>
                </a:cubicBezTo>
                <a:cubicBezTo>
                  <a:pt x="66" y="7"/>
                  <a:pt x="66" y="7"/>
                  <a:pt x="66" y="7"/>
                </a:cubicBezTo>
                <a:cubicBezTo>
                  <a:pt x="47" y="26"/>
                  <a:pt x="47" y="26"/>
                  <a:pt x="47" y="26"/>
                </a:cubicBezTo>
                <a:cubicBezTo>
                  <a:pt x="29" y="44"/>
                  <a:pt x="29" y="44"/>
                  <a:pt x="29" y="44"/>
                </a:cubicBezTo>
                <a:cubicBezTo>
                  <a:pt x="4" y="44"/>
                  <a:pt x="4" y="44"/>
                  <a:pt x="4" y="44"/>
                </a:cubicBezTo>
                <a:cubicBezTo>
                  <a:pt x="4" y="81"/>
                  <a:pt x="4" y="81"/>
                  <a:pt x="4" y="81"/>
                </a:cubicBezTo>
                <a:cubicBezTo>
                  <a:pt x="66" y="81"/>
                  <a:pt x="66" y="81"/>
                  <a:pt x="66" y="81"/>
                </a:cubicBezTo>
                <a:cubicBezTo>
                  <a:pt x="66" y="53"/>
                  <a:pt x="66" y="53"/>
                  <a:pt x="66" y="53"/>
                </a:cubicBezTo>
                <a:cubicBezTo>
                  <a:pt x="84" y="53"/>
                  <a:pt x="84" y="53"/>
                  <a:pt x="84" y="53"/>
                </a:cubicBezTo>
                <a:cubicBezTo>
                  <a:pt x="84" y="81"/>
                  <a:pt x="84" y="81"/>
                  <a:pt x="84" y="81"/>
                </a:cubicBezTo>
                <a:cubicBezTo>
                  <a:pt x="103" y="81"/>
                  <a:pt x="103" y="81"/>
                  <a:pt x="103" y="81"/>
                </a:cubicBezTo>
                <a:cubicBezTo>
                  <a:pt x="103" y="44"/>
                  <a:pt x="103" y="44"/>
                  <a:pt x="103" y="44"/>
                </a:cubicBezTo>
                <a:close/>
                <a:moveTo>
                  <a:pt x="25" y="66"/>
                </a:moveTo>
                <a:cubicBezTo>
                  <a:pt x="11" y="66"/>
                  <a:pt x="11" y="66"/>
                  <a:pt x="11" y="66"/>
                </a:cubicBezTo>
                <a:cubicBezTo>
                  <a:pt x="11" y="52"/>
                  <a:pt x="11" y="52"/>
                  <a:pt x="11" y="52"/>
                </a:cubicBezTo>
                <a:cubicBezTo>
                  <a:pt x="25" y="52"/>
                  <a:pt x="25" y="52"/>
                  <a:pt x="25" y="52"/>
                </a:cubicBezTo>
                <a:lnTo>
                  <a:pt x="25" y="66"/>
                </a:lnTo>
                <a:close/>
                <a:moveTo>
                  <a:pt x="47" y="66"/>
                </a:moveTo>
                <a:cubicBezTo>
                  <a:pt x="33" y="66"/>
                  <a:pt x="33" y="66"/>
                  <a:pt x="33" y="66"/>
                </a:cubicBezTo>
                <a:cubicBezTo>
                  <a:pt x="33" y="52"/>
                  <a:pt x="33" y="52"/>
                  <a:pt x="33" y="52"/>
                </a:cubicBezTo>
                <a:cubicBezTo>
                  <a:pt x="47" y="52"/>
                  <a:pt x="47" y="52"/>
                  <a:pt x="47" y="52"/>
                </a:cubicBezTo>
                <a:lnTo>
                  <a:pt x="47" y="66"/>
                </a:lnTo>
                <a:close/>
                <a:moveTo>
                  <a:pt x="63" y="38"/>
                </a:moveTo>
                <a:cubicBezTo>
                  <a:pt x="59" y="38"/>
                  <a:pt x="56" y="35"/>
                  <a:pt x="56" y="31"/>
                </a:cubicBezTo>
                <a:cubicBezTo>
                  <a:pt x="56" y="28"/>
                  <a:pt x="59" y="25"/>
                  <a:pt x="63" y="25"/>
                </a:cubicBezTo>
                <a:cubicBezTo>
                  <a:pt x="67" y="25"/>
                  <a:pt x="70" y="28"/>
                  <a:pt x="70" y="31"/>
                </a:cubicBezTo>
                <a:cubicBezTo>
                  <a:pt x="70" y="35"/>
                  <a:pt x="67" y="38"/>
                  <a:pt x="63" y="38"/>
                </a:cubicBezTo>
                <a:close/>
                <a:moveTo>
                  <a:pt x="106" y="40"/>
                </a:moveTo>
                <a:cubicBezTo>
                  <a:pt x="104" y="42"/>
                  <a:pt x="104" y="42"/>
                  <a:pt x="104" y="42"/>
                </a:cubicBezTo>
                <a:cubicBezTo>
                  <a:pt x="66" y="3"/>
                  <a:pt x="66" y="3"/>
                  <a:pt x="66" y="3"/>
                </a:cubicBezTo>
                <a:cubicBezTo>
                  <a:pt x="28" y="41"/>
                  <a:pt x="28" y="41"/>
                  <a:pt x="28" y="41"/>
                </a:cubicBezTo>
                <a:cubicBezTo>
                  <a:pt x="28" y="42"/>
                  <a:pt x="28" y="42"/>
                  <a:pt x="28" y="42"/>
                </a:cubicBezTo>
                <a:cubicBezTo>
                  <a:pt x="0" y="42"/>
                  <a:pt x="0" y="42"/>
                  <a:pt x="0" y="42"/>
                </a:cubicBezTo>
                <a:cubicBezTo>
                  <a:pt x="21" y="20"/>
                  <a:pt x="21" y="20"/>
                  <a:pt x="21" y="20"/>
                </a:cubicBezTo>
                <a:cubicBezTo>
                  <a:pt x="47" y="20"/>
                  <a:pt x="47" y="20"/>
                  <a:pt x="47" y="20"/>
                </a:cubicBezTo>
                <a:cubicBezTo>
                  <a:pt x="66" y="0"/>
                  <a:pt x="66" y="0"/>
                  <a:pt x="66" y="0"/>
                </a:cubicBezTo>
                <a:cubicBezTo>
                  <a:pt x="87" y="21"/>
                  <a:pt x="87" y="21"/>
                  <a:pt x="87" y="21"/>
                </a:cubicBezTo>
                <a:cubicBezTo>
                  <a:pt x="87" y="9"/>
                  <a:pt x="87" y="9"/>
                  <a:pt x="87" y="9"/>
                </a:cubicBezTo>
                <a:cubicBezTo>
                  <a:pt x="95" y="9"/>
                  <a:pt x="95" y="9"/>
                  <a:pt x="95" y="9"/>
                </a:cubicBezTo>
                <a:cubicBezTo>
                  <a:pt x="95" y="30"/>
                  <a:pt x="95" y="30"/>
                  <a:pt x="95" y="30"/>
                </a:cubicBezTo>
                <a:lnTo>
                  <a:pt x="106" y="40"/>
                </a:lnTo>
                <a:close/>
              </a:path>
            </a:pathLst>
          </a:custGeom>
          <a:solidFill>
            <a:schemeClr val="accent5">
              <a:lumMod val="75000"/>
            </a:schemeClr>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9" name="Freeform 476"/>
          <p:cNvSpPr>
            <a:spLocks noEditPoints="1"/>
          </p:cNvSpPr>
          <p:nvPr/>
        </p:nvSpPr>
        <p:spPr bwMode="auto">
          <a:xfrm>
            <a:off x="1770740" y="1542906"/>
            <a:ext cx="1041341" cy="754547"/>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5">
              <a:lumMod val="75000"/>
            </a:schemeClr>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0" name="Oval 493"/>
          <p:cNvSpPr>
            <a:spLocks noChangeArrowheads="1"/>
          </p:cNvSpPr>
          <p:nvPr/>
        </p:nvSpPr>
        <p:spPr bwMode="auto">
          <a:xfrm>
            <a:off x="1770740" y="3616008"/>
            <a:ext cx="730404" cy="662682"/>
          </a:xfrm>
          <a:custGeom>
            <a:avLst/>
            <a:gdLst/>
            <a:ahLst/>
            <a:cxnLst/>
            <a:rect l="l" t="t" r="r" b="b"/>
            <a:pathLst>
              <a:path w="239713" h="217487">
                <a:moveTo>
                  <a:pt x="67420" y="131762"/>
                </a:moveTo>
                <a:lnTo>
                  <a:pt x="71346" y="131762"/>
                </a:lnTo>
                <a:lnTo>
                  <a:pt x="80061" y="131762"/>
                </a:lnTo>
                <a:lnTo>
                  <a:pt x="80262" y="131762"/>
                </a:lnTo>
                <a:lnTo>
                  <a:pt x="97384" y="131762"/>
                </a:lnTo>
                <a:lnTo>
                  <a:pt x="100603" y="131762"/>
                </a:lnTo>
                <a:lnTo>
                  <a:pt x="101129" y="131762"/>
                </a:lnTo>
                <a:lnTo>
                  <a:pt x="102183" y="131762"/>
                </a:lnTo>
                <a:lnTo>
                  <a:pt x="109088" y="131762"/>
                </a:lnTo>
                <a:lnTo>
                  <a:pt x="109557" y="131762"/>
                </a:lnTo>
                <a:lnTo>
                  <a:pt x="129513" y="131762"/>
                </a:lnTo>
                <a:lnTo>
                  <a:pt x="129572" y="131762"/>
                </a:lnTo>
                <a:lnTo>
                  <a:pt x="168548" y="131762"/>
                </a:lnTo>
                <a:lnTo>
                  <a:pt x="195469" y="137003"/>
                </a:lnTo>
                <a:lnTo>
                  <a:pt x="218177" y="151330"/>
                </a:lnTo>
                <a:lnTo>
                  <a:pt x="233861" y="172645"/>
                </a:lnTo>
                <a:lnTo>
                  <a:pt x="239713" y="198851"/>
                </a:lnTo>
                <a:lnTo>
                  <a:pt x="239713" y="201181"/>
                </a:lnTo>
                <a:lnTo>
                  <a:pt x="239713" y="201181"/>
                </a:lnTo>
                <a:lnTo>
                  <a:pt x="239713" y="217487"/>
                </a:lnTo>
                <a:lnTo>
                  <a:pt x="0" y="217487"/>
                </a:lnTo>
                <a:cubicBezTo>
                  <a:pt x="0" y="217487"/>
                  <a:pt x="0" y="217487"/>
                  <a:pt x="0" y="215158"/>
                </a:cubicBezTo>
                <a:lnTo>
                  <a:pt x="0" y="198851"/>
                </a:lnTo>
                <a:cubicBezTo>
                  <a:pt x="0" y="161580"/>
                  <a:pt x="29964" y="131762"/>
                  <a:pt x="67420" y="131762"/>
                </a:cubicBezTo>
                <a:close/>
                <a:moveTo>
                  <a:pt x="119063" y="0"/>
                </a:moveTo>
                <a:lnTo>
                  <a:pt x="142545" y="4741"/>
                </a:lnTo>
                <a:lnTo>
                  <a:pt x="161720" y="17669"/>
                </a:lnTo>
                <a:lnTo>
                  <a:pt x="174648" y="36844"/>
                </a:lnTo>
                <a:lnTo>
                  <a:pt x="179388" y="60325"/>
                </a:lnTo>
                <a:lnTo>
                  <a:pt x="174648" y="83807"/>
                </a:lnTo>
                <a:lnTo>
                  <a:pt x="161720" y="102981"/>
                </a:lnTo>
                <a:lnTo>
                  <a:pt x="142545" y="115910"/>
                </a:lnTo>
                <a:cubicBezTo>
                  <a:pt x="135327" y="118962"/>
                  <a:pt x="127393" y="120650"/>
                  <a:pt x="119063" y="120650"/>
                </a:cubicBezTo>
                <a:cubicBezTo>
                  <a:pt x="102405" y="120650"/>
                  <a:pt x="87323" y="113898"/>
                  <a:pt x="76407" y="102981"/>
                </a:cubicBezTo>
                <a:cubicBezTo>
                  <a:pt x="70949" y="97523"/>
                  <a:pt x="66531" y="91024"/>
                  <a:pt x="63479" y="83807"/>
                </a:cubicBezTo>
                <a:cubicBezTo>
                  <a:pt x="60426" y="76589"/>
                  <a:pt x="58738" y="68654"/>
                  <a:pt x="58738" y="60325"/>
                </a:cubicBezTo>
                <a:cubicBezTo>
                  <a:pt x="58738" y="43667"/>
                  <a:pt x="65490" y="28585"/>
                  <a:pt x="76407" y="17669"/>
                </a:cubicBezTo>
                <a:cubicBezTo>
                  <a:pt x="81865" y="12210"/>
                  <a:pt x="88365" y="7793"/>
                  <a:pt x="95582" y="4741"/>
                </a:cubicBezTo>
                <a:cubicBezTo>
                  <a:pt x="102799" y="1688"/>
                  <a:pt x="110734" y="0"/>
                  <a:pt x="119063" y="0"/>
                </a:cubicBezTo>
                <a:close/>
              </a:path>
            </a:pathLst>
          </a:custGeom>
          <a:solidFill>
            <a:schemeClr val="accent5">
              <a:lumMod val="50000"/>
            </a:schemeClr>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1" name="Freeform 497"/>
          <p:cNvSpPr>
            <a:spLocks noEditPoints="1"/>
          </p:cNvSpPr>
          <p:nvPr/>
        </p:nvSpPr>
        <p:spPr bwMode="auto">
          <a:xfrm>
            <a:off x="6487219" y="1542906"/>
            <a:ext cx="563836" cy="777833"/>
          </a:xfrm>
          <a:custGeom>
            <a:avLst/>
            <a:gdLst>
              <a:gd name="T0" fmla="*/ 125 w 128"/>
              <a:gd name="T1" fmla="*/ 83 h 177"/>
              <a:gd name="T2" fmla="*/ 64 w 128"/>
              <a:gd name="T3" fmla="*/ 177 h 177"/>
              <a:gd name="T4" fmla="*/ 0 w 128"/>
              <a:gd name="T5" fmla="*/ 71 h 177"/>
              <a:gd name="T6" fmla="*/ 0 w 128"/>
              <a:gd name="T7" fmla="*/ 70 h 177"/>
              <a:gd name="T8" fmla="*/ 0 w 128"/>
              <a:gd name="T9" fmla="*/ 64 h 177"/>
              <a:gd name="T10" fmla="*/ 64 w 128"/>
              <a:gd name="T11" fmla="*/ 0 h 177"/>
              <a:gd name="T12" fmla="*/ 128 w 128"/>
              <a:gd name="T13" fmla="*/ 64 h 177"/>
              <a:gd name="T14" fmla="*/ 127 w 128"/>
              <a:gd name="T15" fmla="*/ 68 h 177"/>
              <a:gd name="T16" fmla="*/ 125 w 128"/>
              <a:gd name="T17" fmla="*/ 83 h 177"/>
              <a:gd name="T18" fmla="*/ 64 w 128"/>
              <a:gd name="T19" fmla="*/ 20 h 177"/>
              <a:gd name="T20" fmla="*/ 22 w 128"/>
              <a:gd name="T21" fmla="*/ 62 h 177"/>
              <a:gd name="T22" fmla="*/ 64 w 128"/>
              <a:gd name="T23" fmla="*/ 104 h 177"/>
              <a:gd name="T24" fmla="*/ 106 w 128"/>
              <a:gd name="T25" fmla="*/ 62 h 177"/>
              <a:gd name="T26" fmla="*/ 64 w 128"/>
              <a:gd name="T27" fmla="*/ 20 h 177"/>
              <a:gd name="T28" fmla="*/ 64 w 128"/>
              <a:gd name="T29" fmla="*/ 40 h 177"/>
              <a:gd name="T30" fmla="*/ 44 w 128"/>
              <a:gd name="T31" fmla="*/ 60 h 177"/>
              <a:gd name="T32" fmla="*/ 64 w 128"/>
              <a:gd name="T33" fmla="*/ 80 h 177"/>
              <a:gd name="T34" fmla="*/ 84 w 128"/>
              <a:gd name="T35" fmla="*/ 60 h 177"/>
              <a:gd name="T36" fmla="*/ 64 w 128"/>
              <a:gd name="T37" fmla="*/ 4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77">
                <a:moveTo>
                  <a:pt x="125" y="83"/>
                </a:moveTo>
                <a:cubicBezTo>
                  <a:pt x="120" y="104"/>
                  <a:pt x="105" y="138"/>
                  <a:pt x="64" y="177"/>
                </a:cubicBezTo>
                <a:cubicBezTo>
                  <a:pt x="64" y="177"/>
                  <a:pt x="5" y="122"/>
                  <a:pt x="0" y="71"/>
                </a:cubicBezTo>
                <a:cubicBezTo>
                  <a:pt x="0" y="71"/>
                  <a:pt x="0" y="70"/>
                  <a:pt x="0" y="70"/>
                </a:cubicBezTo>
                <a:cubicBezTo>
                  <a:pt x="0" y="68"/>
                  <a:pt x="0" y="66"/>
                  <a:pt x="0" y="64"/>
                </a:cubicBezTo>
                <a:cubicBezTo>
                  <a:pt x="0" y="29"/>
                  <a:pt x="28" y="0"/>
                  <a:pt x="64" y="0"/>
                </a:cubicBezTo>
                <a:cubicBezTo>
                  <a:pt x="99" y="0"/>
                  <a:pt x="128" y="29"/>
                  <a:pt x="128" y="64"/>
                </a:cubicBezTo>
                <a:cubicBezTo>
                  <a:pt x="128" y="64"/>
                  <a:pt x="128" y="65"/>
                  <a:pt x="127" y="68"/>
                </a:cubicBezTo>
                <a:cubicBezTo>
                  <a:pt x="127" y="73"/>
                  <a:pt x="126" y="78"/>
                  <a:pt x="125" y="83"/>
                </a:cubicBezTo>
                <a:close/>
                <a:moveTo>
                  <a:pt x="64" y="20"/>
                </a:moveTo>
                <a:cubicBezTo>
                  <a:pt x="40" y="20"/>
                  <a:pt x="22" y="39"/>
                  <a:pt x="22" y="62"/>
                </a:cubicBezTo>
                <a:cubicBezTo>
                  <a:pt x="22" y="85"/>
                  <a:pt x="40" y="104"/>
                  <a:pt x="64" y="104"/>
                </a:cubicBezTo>
                <a:cubicBezTo>
                  <a:pt x="87" y="104"/>
                  <a:pt x="106" y="85"/>
                  <a:pt x="106" y="62"/>
                </a:cubicBezTo>
                <a:cubicBezTo>
                  <a:pt x="106" y="39"/>
                  <a:pt x="87" y="20"/>
                  <a:pt x="64" y="20"/>
                </a:cubicBezTo>
                <a:close/>
                <a:moveTo>
                  <a:pt x="64" y="40"/>
                </a:moveTo>
                <a:cubicBezTo>
                  <a:pt x="53" y="40"/>
                  <a:pt x="44" y="49"/>
                  <a:pt x="44" y="60"/>
                </a:cubicBezTo>
                <a:cubicBezTo>
                  <a:pt x="44" y="71"/>
                  <a:pt x="53" y="80"/>
                  <a:pt x="64" y="80"/>
                </a:cubicBezTo>
                <a:cubicBezTo>
                  <a:pt x="75" y="80"/>
                  <a:pt x="84" y="71"/>
                  <a:pt x="84" y="60"/>
                </a:cubicBezTo>
                <a:cubicBezTo>
                  <a:pt x="84" y="49"/>
                  <a:pt x="75" y="40"/>
                  <a:pt x="64" y="40"/>
                </a:cubicBezTo>
                <a:close/>
              </a:path>
            </a:pathLst>
          </a:custGeom>
          <a:solidFill>
            <a:schemeClr val="accent5">
              <a:lumMod val="50000"/>
            </a:schemeClr>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cxnSp>
        <p:nvCxnSpPr>
          <p:cNvPr id="12" name="直接连接符 11"/>
          <p:cNvCxnSpPr/>
          <p:nvPr/>
        </p:nvCxnSpPr>
        <p:spPr>
          <a:xfrm>
            <a:off x="1770740" y="2389686"/>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487218" y="2389686"/>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770740" y="4437685"/>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487218" y="4437685"/>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498"/>
          <p:cNvSpPr txBox="1"/>
          <p:nvPr/>
        </p:nvSpPr>
        <p:spPr>
          <a:xfrm>
            <a:off x="4383911" y="1958822"/>
            <a:ext cx="1107996" cy="369332"/>
          </a:xfrm>
          <a:prstGeom prst="rect">
            <a:avLst/>
          </a:prstGeom>
          <a:noFill/>
        </p:spPr>
        <p:txBody>
          <a:bodyPr wrap="none" rtlCol="0" anchor="ctr">
            <a:spAutoFit/>
          </a:bodyPr>
          <a:lstStyle/>
          <a:p>
            <a:pPr>
              <a:spcBef>
                <a:spcPct val="0"/>
              </a:spcBef>
              <a:buFont typeface="Arial" panose="020B0604020202020204" pitchFamily="34"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基本功能</a:t>
            </a:r>
          </a:p>
        </p:txBody>
      </p:sp>
      <p:sp>
        <p:nvSpPr>
          <p:cNvPr id="17" name="TextBox 499"/>
          <p:cNvSpPr txBox="1"/>
          <p:nvPr/>
        </p:nvSpPr>
        <p:spPr>
          <a:xfrm>
            <a:off x="9071184" y="1958822"/>
            <a:ext cx="877163" cy="369332"/>
          </a:xfrm>
          <a:prstGeom prst="rect">
            <a:avLst/>
          </a:prstGeom>
          <a:noFill/>
        </p:spPr>
        <p:txBody>
          <a:bodyPr wrap="none" rtlCol="0" anchor="ctr">
            <a:spAutoFit/>
          </a:bodyPr>
          <a:lstStyle/>
          <a:p>
            <a:pPr>
              <a:spcBef>
                <a:spcPct val="0"/>
              </a:spcBef>
              <a:buFont typeface="Arial" panose="020B0604020202020204" pitchFamily="34"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工作台</a:t>
            </a:r>
          </a:p>
        </p:txBody>
      </p:sp>
      <p:sp>
        <p:nvSpPr>
          <p:cNvPr id="21" name="TextBox 500"/>
          <p:cNvSpPr txBox="1"/>
          <p:nvPr/>
        </p:nvSpPr>
        <p:spPr>
          <a:xfrm>
            <a:off x="4383911" y="3976365"/>
            <a:ext cx="1107996" cy="369332"/>
          </a:xfrm>
          <a:prstGeom prst="rect">
            <a:avLst/>
          </a:prstGeom>
          <a:noFill/>
        </p:spPr>
        <p:txBody>
          <a:bodyPr wrap="none" rtlCol="0" anchor="ctr">
            <a:spAutoFit/>
          </a:bodyPr>
          <a:lstStyle/>
          <a:p>
            <a:pPr>
              <a:spcBef>
                <a:spcPct val="0"/>
              </a:spcBef>
              <a:buFont typeface="Arial" panose="020B0604020202020204" pitchFamily="34"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文档处理</a:t>
            </a:r>
          </a:p>
        </p:txBody>
      </p:sp>
      <p:sp>
        <p:nvSpPr>
          <p:cNvPr id="23" name="TextBox 501"/>
          <p:cNvSpPr txBox="1"/>
          <p:nvPr/>
        </p:nvSpPr>
        <p:spPr>
          <a:xfrm>
            <a:off x="9071184" y="3976365"/>
            <a:ext cx="1107996" cy="369332"/>
          </a:xfrm>
          <a:prstGeom prst="rect">
            <a:avLst/>
          </a:prstGeom>
          <a:noFill/>
        </p:spPr>
        <p:txBody>
          <a:bodyPr wrap="none" rtlCol="0" anchor="ctr">
            <a:spAutoFit/>
          </a:bodyPr>
          <a:lstStyle/>
          <a:p>
            <a:pPr>
              <a:spcBef>
                <a:spcPct val="0"/>
              </a:spcBef>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团队协作</a:t>
            </a:r>
          </a:p>
        </p:txBody>
      </p:sp>
      <p:sp>
        <p:nvSpPr>
          <p:cNvPr id="24" name="TextBox 503"/>
          <p:cNvSpPr txBox="1"/>
          <p:nvPr/>
        </p:nvSpPr>
        <p:spPr>
          <a:xfrm>
            <a:off x="1645516" y="2479734"/>
            <a:ext cx="4296169" cy="701346"/>
          </a:xfrm>
          <a:prstGeom prst="rect">
            <a:avLst/>
          </a:prstGeom>
          <a:noFill/>
        </p:spPr>
        <p:txBody>
          <a:bodyPr wrap="square" rtlCol="0">
            <a:spAutoFit/>
          </a:bodyPr>
          <a:lstStyle/>
          <a:p>
            <a:pPr>
              <a:lnSpc>
                <a:spcPct val="130000"/>
              </a:lnSpc>
            </a:pPr>
            <a:r>
              <a:rPr lang="zh-CN" altLang="en-US" sz="1550" dirty="0">
                <a:solidFill>
                  <a:schemeClr val="tx1">
                    <a:lumMod val="75000"/>
                    <a:lumOff val="25000"/>
                  </a:schemeClr>
                </a:solidFill>
                <a:latin typeface="微软雅黑" panose="020B0503020204020204" pitchFamily="34" charset="-122"/>
                <a:ea typeface="微软雅黑" panose="020B0503020204020204" pitchFamily="34" charset="-122"/>
              </a:rPr>
              <a:t>       注册、登录、重置密码、修改密码、个人信息的查看、完善、修改、访问他人主页</a:t>
            </a:r>
          </a:p>
        </p:txBody>
      </p:sp>
      <p:sp>
        <p:nvSpPr>
          <p:cNvPr id="25" name="TextBox 504"/>
          <p:cNvSpPr txBox="1"/>
          <p:nvPr/>
        </p:nvSpPr>
        <p:spPr>
          <a:xfrm>
            <a:off x="6385619" y="2479734"/>
            <a:ext cx="4296169" cy="102143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550" dirty="0"/>
              <a:t>       查看自己最近浏览文档、创建的文档、收藏的文档，移动文档到回收站，回收站中文档的恢复，回收站文档的彻底删除</a:t>
            </a:r>
            <a:endParaRPr lang="en-US" altLang="zh-CN" sz="1550" dirty="0"/>
          </a:p>
        </p:txBody>
      </p:sp>
      <p:sp>
        <p:nvSpPr>
          <p:cNvPr id="26" name="TextBox 505"/>
          <p:cNvSpPr txBox="1"/>
          <p:nvPr/>
        </p:nvSpPr>
        <p:spPr>
          <a:xfrm>
            <a:off x="1516757" y="4592985"/>
            <a:ext cx="4296170" cy="161249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500" dirty="0"/>
              <a:t>       </a:t>
            </a:r>
            <a:r>
              <a:rPr lang="zh-CN" altLang="en-US" sz="1550" dirty="0"/>
              <a:t>文档图片</a:t>
            </a:r>
            <a:r>
              <a:rPr lang="en-US" altLang="zh-CN" sz="1550" dirty="0"/>
              <a:t>+</a:t>
            </a:r>
            <a:r>
              <a:rPr lang="zh-CN" altLang="en-US" sz="1550" dirty="0"/>
              <a:t>文字的保存、修改和编辑，两种文档类型</a:t>
            </a:r>
            <a:r>
              <a:rPr lang="en-US" altLang="zh-CN" sz="1550" dirty="0"/>
              <a:t>——</a:t>
            </a:r>
            <a:r>
              <a:rPr lang="zh-CN" altLang="en-US" sz="1550" dirty="0"/>
              <a:t>私人文档、团队文档，三种文档创建方式</a:t>
            </a:r>
            <a:r>
              <a:rPr lang="en-US" altLang="zh-CN" sz="1550" dirty="0"/>
              <a:t>——</a:t>
            </a:r>
            <a:r>
              <a:rPr lang="zh-CN" altLang="en-US" sz="1550" dirty="0"/>
              <a:t>快速创建、自定义创建、基于模板创建文档，四种不同文档权限</a:t>
            </a:r>
            <a:r>
              <a:rPr lang="en-US" altLang="zh-CN" sz="1550" dirty="0"/>
              <a:t>——</a:t>
            </a:r>
            <a:r>
              <a:rPr lang="zh-CN" altLang="en-US" sz="1550" dirty="0"/>
              <a:t>查看、编辑、评论、分享的实现</a:t>
            </a:r>
            <a:endParaRPr lang="en-US" altLang="zh-CN" sz="1550" dirty="0"/>
          </a:p>
        </p:txBody>
      </p:sp>
      <p:sp>
        <p:nvSpPr>
          <p:cNvPr id="27" name="TextBox 506"/>
          <p:cNvSpPr txBox="1"/>
          <p:nvPr/>
        </p:nvSpPr>
        <p:spPr>
          <a:xfrm>
            <a:off x="6363636" y="4625974"/>
            <a:ext cx="4155582" cy="161249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550" dirty="0"/>
              <a:t>      团队文档的相关操作以及团队信息的展示，用户可自行创建团队，对团队成员的管理、拥有解散团队的权利，团队成员对团队信息的查看，可邀请其他人进入团队，也可自行退出团队，团队文档的冲突处理</a:t>
            </a:r>
            <a:endParaRPr lang="zh-CN" altLang="en-US" sz="1550" dirty="0">
              <a:solidFill>
                <a:schemeClr val="tx1">
                  <a:lumMod val="65000"/>
                  <a:lumOff val="35000"/>
                </a:schemeClr>
              </a:solidFill>
            </a:endParaRPr>
          </a:p>
        </p:txBody>
      </p:sp>
      <p:sp>
        <p:nvSpPr>
          <p:cNvPr id="30" name="TextBox 29"/>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
        <p:nvSpPr>
          <p:cNvPr id="28" name="文本框 27">
            <a:extLst>
              <a:ext uri="{FF2B5EF4-FFF2-40B4-BE49-F238E27FC236}">
                <a16:creationId xmlns:a16="http://schemas.microsoft.com/office/drawing/2014/main" id="{E10E9428-71CD-4134-82C7-DF892D5C04A4}"/>
              </a:ext>
            </a:extLst>
          </p:cNvPr>
          <p:cNvSpPr txBox="1"/>
          <p:nvPr/>
        </p:nvSpPr>
        <p:spPr>
          <a:xfrm>
            <a:off x="841003" y="911516"/>
            <a:ext cx="8316410" cy="461665"/>
          </a:xfrm>
          <a:prstGeom prst="rect">
            <a:avLst/>
          </a:prstGeom>
          <a:noFill/>
        </p:spPr>
        <p:txBody>
          <a:bodyPr wrap="square">
            <a:spAutoFit/>
          </a:bodyPr>
          <a:lstStyle/>
          <a:p>
            <a:pPr>
              <a:spcBef>
                <a:spcPct val="0"/>
              </a:spcBef>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功能组成</a:t>
            </a:r>
          </a:p>
        </p:txBody>
      </p:sp>
    </p:spTree>
    <p:extLst>
      <p:ext uri="{BB962C8B-B14F-4D97-AF65-F5344CB8AC3E}">
        <p14:creationId xmlns:p14="http://schemas.microsoft.com/office/powerpoint/2010/main" val="27063333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1+#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22" presetClass="entr" presetSubtype="8"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par>
                                <p:cTn id="28" presetID="22" presetClass="entr" presetSubtype="8"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par>
                                <p:cTn id="31" presetID="22" presetClass="entr" presetSubtype="8"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childTnLst>
                          </p:cTn>
                        </p:par>
                        <p:par>
                          <p:cTn id="34" fill="hold">
                            <p:stCondLst>
                              <p:cond delay="1500"/>
                            </p:stCondLst>
                            <p:childTnLst>
                              <p:par>
                                <p:cTn id="35" presetID="12" presetClass="entr" presetSubtype="4" fill="hold" grpId="0" nodeType="afterEffect">
                                  <p:stCondLst>
                                    <p:cond delay="0"/>
                                  </p:stCondLst>
                                  <p:iterate type="lt">
                                    <p:tmPct val="50000"/>
                                  </p:iterate>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300"/>
                                        <p:tgtEl>
                                          <p:spTgt spid="16"/>
                                        </p:tgtEl>
                                        <p:attrNameLst>
                                          <p:attrName>ppt_y</p:attrName>
                                        </p:attrNameLst>
                                      </p:cBhvr>
                                      <p:tavLst>
                                        <p:tav tm="0">
                                          <p:val>
                                            <p:strVal val="#ppt_y+#ppt_h*1.125000"/>
                                          </p:val>
                                        </p:tav>
                                        <p:tav tm="100000">
                                          <p:val>
                                            <p:strVal val="#ppt_y"/>
                                          </p:val>
                                        </p:tav>
                                      </p:tavLst>
                                    </p:anim>
                                    <p:animEffect transition="in" filter="wipe(up)">
                                      <p:cBhvr>
                                        <p:cTn id="38" dur="300"/>
                                        <p:tgtEl>
                                          <p:spTgt spid="16"/>
                                        </p:tgtEl>
                                      </p:cBhvr>
                                    </p:animEffect>
                                  </p:childTnLst>
                                </p:cTn>
                              </p:par>
                              <p:par>
                                <p:cTn id="39" presetID="12" presetClass="entr" presetSubtype="4" fill="hold" grpId="0" nodeType="withEffect">
                                  <p:stCondLst>
                                    <p:cond delay="0"/>
                                  </p:stCondLst>
                                  <p:iterate type="lt">
                                    <p:tmPct val="50000"/>
                                  </p:iterate>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300"/>
                                        <p:tgtEl>
                                          <p:spTgt spid="17"/>
                                        </p:tgtEl>
                                        <p:attrNameLst>
                                          <p:attrName>ppt_y</p:attrName>
                                        </p:attrNameLst>
                                      </p:cBhvr>
                                      <p:tavLst>
                                        <p:tav tm="0">
                                          <p:val>
                                            <p:strVal val="#ppt_y+#ppt_h*1.125000"/>
                                          </p:val>
                                        </p:tav>
                                        <p:tav tm="100000">
                                          <p:val>
                                            <p:strVal val="#ppt_y"/>
                                          </p:val>
                                        </p:tav>
                                      </p:tavLst>
                                    </p:anim>
                                    <p:animEffect transition="in" filter="wipe(up)">
                                      <p:cBhvr>
                                        <p:cTn id="42" dur="300"/>
                                        <p:tgtEl>
                                          <p:spTgt spid="17"/>
                                        </p:tgtEl>
                                      </p:cBhvr>
                                    </p:animEffect>
                                  </p:childTnLst>
                                </p:cTn>
                              </p:par>
                              <p:par>
                                <p:cTn id="43" presetID="12" presetClass="entr" presetSubtype="4" fill="hold" grpId="0" nodeType="withEffect">
                                  <p:stCondLst>
                                    <p:cond delay="0"/>
                                  </p:stCondLst>
                                  <p:iterate type="lt">
                                    <p:tmPct val="50000"/>
                                  </p:iterate>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300"/>
                                        <p:tgtEl>
                                          <p:spTgt spid="21"/>
                                        </p:tgtEl>
                                        <p:attrNameLst>
                                          <p:attrName>ppt_y</p:attrName>
                                        </p:attrNameLst>
                                      </p:cBhvr>
                                      <p:tavLst>
                                        <p:tav tm="0">
                                          <p:val>
                                            <p:strVal val="#ppt_y+#ppt_h*1.125000"/>
                                          </p:val>
                                        </p:tav>
                                        <p:tav tm="100000">
                                          <p:val>
                                            <p:strVal val="#ppt_y"/>
                                          </p:val>
                                        </p:tav>
                                      </p:tavLst>
                                    </p:anim>
                                    <p:animEffect transition="in" filter="wipe(up)">
                                      <p:cBhvr>
                                        <p:cTn id="46" dur="300"/>
                                        <p:tgtEl>
                                          <p:spTgt spid="21"/>
                                        </p:tgtEl>
                                      </p:cBhvr>
                                    </p:animEffect>
                                  </p:childTnLst>
                                </p:cTn>
                              </p:par>
                              <p:par>
                                <p:cTn id="47" presetID="12" presetClass="entr" presetSubtype="4" fill="hold" grpId="0" nodeType="withEffect">
                                  <p:stCondLst>
                                    <p:cond delay="0"/>
                                  </p:stCondLst>
                                  <p:iterate type="lt">
                                    <p:tmPct val="50000"/>
                                  </p:iterate>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300"/>
                                        <p:tgtEl>
                                          <p:spTgt spid="23"/>
                                        </p:tgtEl>
                                        <p:attrNameLst>
                                          <p:attrName>ppt_y</p:attrName>
                                        </p:attrNameLst>
                                      </p:cBhvr>
                                      <p:tavLst>
                                        <p:tav tm="0">
                                          <p:val>
                                            <p:strVal val="#ppt_y+#ppt_h*1.125000"/>
                                          </p:val>
                                        </p:tav>
                                        <p:tav tm="100000">
                                          <p:val>
                                            <p:strVal val="#ppt_y"/>
                                          </p:val>
                                        </p:tav>
                                      </p:tavLst>
                                    </p:anim>
                                    <p:animEffect transition="in" filter="wipe(up)">
                                      <p:cBhvr>
                                        <p:cTn id="50" dur="300"/>
                                        <p:tgtEl>
                                          <p:spTgt spid="23"/>
                                        </p:tgtEl>
                                      </p:cBhvr>
                                    </p:animEffect>
                                  </p:childTnLst>
                                </p:cTn>
                              </p:par>
                              <p:par>
                                <p:cTn id="51" presetID="10" presetClass="entr" presetSubtype="0" fill="hold" grpId="0" nodeType="withEffect">
                                  <p:stCondLst>
                                    <p:cond delay="1000"/>
                                  </p:stCondLst>
                                  <p:iterate type="lt">
                                    <p:tmPct val="10000"/>
                                  </p:iterate>
                                  <p:childTnLst>
                                    <p:set>
                                      <p:cBhvr>
                                        <p:cTn id="52" dur="1" fill="hold">
                                          <p:stCondLst>
                                            <p:cond delay="0"/>
                                          </p:stCondLst>
                                        </p:cTn>
                                        <p:tgtEl>
                                          <p:spTgt spid="24"/>
                                        </p:tgtEl>
                                        <p:attrNameLst>
                                          <p:attrName>style.visibility</p:attrName>
                                        </p:attrNameLst>
                                      </p:cBhvr>
                                      <p:to>
                                        <p:strVal val="visible"/>
                                      </p:to>
                                    </p:set>
                                    <p:animEffect transition="in" filter="fade">
                                      <p:cBhvr>
                                        <p:cTn id="53" dur="100"/>
                                        <p:tgtEl>
                                          <p:spTgt spid="24"/>
                                        </p:tgtEl>
                                      </p:cBhvr>
                                    </p:animEffect>
                                  </p:childTnLst>
                                </p:cTn>
                              </p:par>
                              <p:par>
                                <p:cTn id="54" presetID="10" presetClass="entr" presetSubtype="0" fill="hold" grpId="0" nodeType="withEffect">
                                  <p:stCondLst>
                                    <p:cond delay="1000"/>
                                  </p:stCondLst>
                                  <p:iterate type="lt">
                                    <p:tmPct val="10000"/>
                                  </p:iterate>
                                  <p:childTnLst>
                                    <p:set>
                                      <p:cBhvr>
                                        <p:cTn id="55" dur="1" fill="hold">
                                          <p:stCondLst>
                                            <p:cond delay="0"/>
                                          </p:stCondLst>
                                        </p:cTn>
                                        <p:tgtEl>
                                          <p:spTgt spid="25"/>
                                        </p:tgtEl>
                                        <p:attrNameLst>
                                          <p:attrName>style.visibility</p:attrName>
                                        </p:attrNameLst>
                                      </p:cBhvr>
                                      <p:to>
                                        <p:strVal val="visible"/>
                                      </p:to>
                                    </p:set>
                                    <p:animEffect transition="in" filter="fade">
                                      <p:cBhvr>
                                        <p:cTn id="56" dur="100"/>
                                        <p:tgtEl>
                                          <p:spTgt spid="25"/>
                                        </p:tgtEl>
                                      </p:cBhvr>
                                    </p:animEffect>
                                  </p:childTnLst>
                                </p:cTn>
                              </p:par>
                              <p:par>
                                <p:cTn id="57" presetID="10" presetClass="entr" presetSubtype="0" fill="hold" grpId="0" nodeType="withEffect">
                                  <p:stCondLst>
                                    <p:cond delay="1000"/>
                                  </p:stCondLst>
                                  <p:iterate type="lt">
                                    <p:tmPct val="10000"/>
                                  </p:iterate>
                                  <p:childTnLst>
                                    <p:set>
                                      <p:cBhvr>
                                        <p:cTn id="58" dur="1" fill="hold">
                                          <p:stCondLst>
                                            <p:cond delay="0"/>
                                          </p:stCondLst>
                                        </p:cTn>
                                        <p:tgtEl>
                                          <p:spTgt spid="26"/>
                                        </p:tgtEl>
                                        <p:attrNameLst>
                                          <p:attrName>style.visibility</p:attrName>
                                        </p:attrNameLst>
                                      </p:cBhvr>
                                      <p:to>
                                        <p:strVal val="visible"/>
                                      </p:to>
                                    </p:set>
                                    <p:animEffect transition="in" filter="fade">
                                      <p:cBhvr>
                                        <p:cTn id="59" dur="100"/>
                                        <p:tgtEl>
                                          <p:spTgt spid="26"/>
                                        </p:tgtEl>
                                      </p:cBhvr>
                                    </p:animEffect>
                                  </p:childTnLst>
                                </p:cTn>
                              </p:par>
                              <p:par>
                                <p:cTn id="60" presetID="10" presetClass="entr" presetSubtype="0" fill="hold" grpId="0" nodeType="withEffect">
                                  <p:stCondLst>
                                    <p:cond delay="1000"/>
                                  </p:stCondLst>
                                  <p:iterate type="lt">
                                    <p:tmPct val="10000"/>
                                  </p:iterate>
                                  <p:childTnLst>
                                    <p:set>
                                      <p:cBhvr>
                                        <p:cTn id="61" dur="1" fill="hold">
                                          <p:stCondLst>
                                            <p:cond delay="0"/>
                                          </p:stCondLst>
                                        </p:cTn>
                                        <p:tgtEl>
                                          <p:spTgt spid="27"/>
                                        </p:tgtEl>
                                        <p:attrNameLst>
                                          <p:attrName>style.visibility</p:attrName>
                                        </p:attrNameLst>
                                      </p:cBhvr>
                                      <p:to>
                                        <p:strVal val="visible"/>
                                      </p:to>
                                    </p:set>
                                    <p:animEffect transition="in" filter="fade">
                                      <p:cBhvr>
                                        <p:cTn id="62" dur="100"/>
                                        <p:tgtEl>
                                          <p:spTgt spid="27"/>
                                        </p:tgtEl>
                                      </p:cBhvr>
                                    </p:animEffect>
                                  </p:childTnLst>
                                </p:cTn>
                              </p:par>
                            </p:childTnLst>
                          </p:cTn>
                        </p:par>
                        <p:par>
                          <p:cTn id="63" fill="hold">
                            <p:stCondLst>
                              <p:cond delay="3490"/>
                            </p:stCondLst>
                            <p:childTnLst>
                              <p:par>
                                <p:cTn id="64" presetID="10" presetClass="entr" presetSubtype="0"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6" grpId="0"/>
      <p:bldP spid="17" grpId="0"/>
      <p:bldP spid="21" grpId="0"/>
      <p:bldP spid="23" grpId="0"/>
      <p:bldP spid="24" grpId="0"/>
      <p:bldP spid="25" grpId="0"/>
      <p:bldP spid="26" grpId="0"/>
      <p:bldP spid="27"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sz="1800" dirty="0">
                <a:solidFill>
                  <a:schemeClr val="bg1"/>
                </a:solidFill>
                <a:latin typeface="微软雅黑" panose="020B0503020204020204" pitchFamily="34" charset="-122"/>
                <a:ea typeface="微软雅黑" panose="020B0503020204020204" pitchFamily="34" charset="-122"/>
              </a:rPr>
              <a:t>项目整体架构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9" name="Freeform 476"/>
          <p:cNvSpPr>
            <a:spLocks noEditPoints="1"/>
          </p:cNvSpPr>
          <p:nvPr/>
        </p:nvSpPr>
        <p:spPr bwMode="auto">
          <a:xfrm>
            <a:off x="1758315" y="2492172"/>
            <a:ext cx="1041341" cy="754547"/>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5">
              <a:lumMod val="75000"/>
            </a:schemeClr>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1" name="Freeform 497"/>
          <p:cNvSpPr>
            <a:spLocks noEditPoints="1"/>
          </p:cNvSpPr>
          <p:nvPr/>
        </p:nvSpPr>
        <p:spPr bwMode="auto">
          <a:xfrm>
            <a:off x="6474794" y="2492172"/>
            <a:ext cx="563836" cy="777833"/>
          </a:xfrm>
          <a:custGeom>
            <a:avLst/>
            <a:gdLst>
              <a:gd name="T0" fmla="*/ 125 w 128"/>
              <a:gd name="T1" fmla="*/ 83 h 177"/>
              <a:gd name="T2" fmla="*/ 64 w 128"/>
              <a:gd name="T3" fmla="*/ 177 h 177"/>
              <a:gd name="T4" fmla="*/ 0 w 128"/>
              <a:gd name="T5" fmla="*/ 71 h 177"/>
              <a:gd name="T6" fmla="*/ 0 w 128"/>
              <a:gd name="T7" fmla="*/ 70 h 177"/>
              <a:gd name="T8" fmla="*/ 0 w 128"/>
              <a:gd name="T9" fmla="*/ 64 h 177"/>
              <a:gd name="T10" fmla="*/ 64 w 128"/>
              <a:gd name="T11" fmla="*/ 0 h 177"/>
              <a:gd name="T12" fmla="*/ 128 w 128"/>
              <a:gd name="T13" fmla="*/ 64 h 177"/>
              <a:gd name="T14" fmla="*/ 127 w 128"/>
              <a:gd name="T15" fmla="*/ 68 h 177"/>
              <a:gd name="T16" fmla="*/ 125 w 128"/>
              <a:gd name="T17" fmla="*/ 83 h 177"/>
              <a:gd name="T18" fmla="*/ 64 w 128"/>
              <a:gd name="T19" fmla="*/ 20 h 177"/>
              <a:gd name="T20" fmla="*/ 22 w 128"/>
              <a:gd name="T21" fmla="*/ 62 h 177"/>
              <a:gd name="T22" fmla="*/ 64 w 128"/>
              <a:gd name="T23" fmla="*/ 104 h 177"/>
              <a:gd name="T24" fmla="*/ 106 w 128"/>
              <a:gd name="T25" fmla="*/ 62 h 177"/>
              <a:gd name="T26" fmla="*/ 64 w 128"/>
              <a:gd name="T27" fmla="*/ 20 h 177"/>
              <a:gd name="T28" fmla="*/ 64 w 128"/>
              <a:gd name="T29" fmla="*/ 40 h 177"/>
              <a:gd name="T30" fmla="*/ 44 w 128"/>
              <a:gd name="T31" fmla="*/ 60 h 177"/>
              <a:gd name="T32" fmla="*/ 64 w 128"/>
              <a:gd name="T33" fmla="*/ 80 h 177"/>
              <a:gd name="T34" fmla="*/ 84 w 128"/>
              <a:gd name="T35" fmla="*/ 60 h 177"/>
              <a:gd name="T36" fmla="*/ 64 w 128"/>
              <a:gd name="T37" fmla="*/ 4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77">
                <a:moveTo>
                  <a:pt x="125" y="83"/>
                </a:moveTo>
                <a:cubicBezTo>
                  <a:pt x="120" y="104"/>
                  <a:pt x="105" y="138"/>
                  <a:pt x="64" y="177"/>
                </a:cubicBezTo>
                <a:cubicBezTo>
                  <a:pt x="64" y="177"/>
                  <a:pt x="5" y="122"/>
                  <a:pt x="0" y="71"/>
                </a:cubicBezTo>
                <a:cubicBezTo>
                  <a:pt x="0" y="71"/>
                  <a:pt x="0" y="70"/>
                  <a:pt x="0" y="70"/>
                </a:cubicBezTo>
                <a:cubicBezTo>
                  <a:pt x="0" y="68"/>
                  <a:pt x="0" y="66"/>
                  <a:pt x="0" y="64"/>
                </a:cubicBezTo>
                <a:cubicBezTo>
                  <a:pt x="0" y="29"/>
                  <a:pt x="28" y="0"/>
                  <a:pt x="64" y="0"/>
                </a:cubicBezTo>
                <a:cubicBezTo>
                  <a:pt x="99" y="0"/>
                  <a:pt x="128" y="29"/>
                  <a:pt x="128" y="64"/>
                </a:cubicBezTo>
                <a:cubicBezTo>
                  <a:pt x="128" y="64"/>
                  <a:pt x="128" y="65"/>
                  <a:pt x="127" y="68"/>
                </a:cubicBezTo>
                <a:cubicBezTo>
                  <a:pt x="127" y="73"/>
                  <a:pt x="126" y="78"/>
                  <a:pt x="125" y="83"/>
                </a:cubicBezTo>
                <a:close/>
                <a:moveTo>
                  <a:pt x="64" y="20"/>
                </a:moveTo>
                <a:cubicBezTo>
                  <a:pt x="40" y="20"/>
                  <a:pt x="22" y="39"/>
                  <a:pt x="22" y="62"/>
                </a:cubicBezTo>
                <a:cubicBezTo>
                  <a:pt x="22" y="85"/>
                  <a:pt x="40" y="104"/>
                  <a:pt x="64" y="104"/>
                </a:cubicBezTo>
                <a:cubicBezTo>
                  <a:pt x="87" y="104"/>
                  <a:pt x="106" y="85"/>
                  <a:pt x="106" y="62"/>
                </a:cubicBezTo>
                <a:cubicBezTo>
                  <a:pt x="106" y="39"/>
                  <a:pt x="87" y="20"/>
                  <a:pt x="64" y="20"/>
                </a:cubicBezTo>
                <a:close/>
                <a:moveTo>
                  <a:pt x="64" y="40"/>
                </a:moveTo>
                <a:cubicBezTo>
                  <a:pt x="53" y="40"/>
                  <a:pt x="44" y="49"/>
                  <a:pt x="44" y="60"/>
                </a:cubicBezTo>
                <a:cubicBezTo>
                  <a:pt x="44" y="71"/>
                  <a:pt x="53" y="80"/>
                  <a:pt x="64" y="80"/>
                </a:cubicBezTo>
                <a:cubicBezTo>
                  <a:pt x="75" y="80"/>
                  <a:pt x="84" y="71"/>
                  <a:pt x="84" y="60"/>
                </a:cubicBezTo>
                <a:cubicBezTo>
                  <a:pt x="84" y="49"/>
                  <a:pt x="75" y="40"/>
                  <a:pt x="64" y="40"/>
                </a:cubicBezTo>
                <a:close/>
              </a:path>
            </a:pathLst>
          </a:custGeom>
          <a:solidFill>
            <a:schemeClr val="accent5">
              <a:lumMod val="50000"/>
            </a:schemeClr>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cxnSp>
        <p:nvCxnSpPr>
          <p:cNvPr id="12" name="直接连接符 11"/>
          <p:cNvCxnSpPr/>
          <p:nvPr/>
        </p:nvCxnSpPr>
        <p:spPr>
          <a:xfrm>
            <a:off x="1758315" y="3338952"/>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474793" y="3338952"/>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498"/>
          <p:cNvSpPr txBox="1"/>
          <p:nvPr/>
        </p:nvSpPr>
        <p:spPr>
          <a:xfrm>
            <a:off x="4371486" y="2908088"/>
            <a:ext cx="1107996" cy="369332"/>
          </a:xfrm>
          <a:prstGeom prst="rect">
            <a:avLst/>
          </a:prstGeom>
          <a:noFill/>
        </p:spPr>
        <p:txBody>
          <a:bodyPr wrap="none" rtlCol="0" anchor="ctr">
            <a:spAutoFit/>
          </a:bodyPr>
          <a:lstStyle/>
          <a:p>
            <a:pPr>
              <a:spcBef>
                <a:spcPct val="0"/>
              </a:spcBef>
              <a:buFont typeface="Arial" panose="020B0604020202020204" pitchFamily="34"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消息功能</a:t>
            </a:r>
          </a:p>
        </p:txBody>
      </p:sp>
      <p:sp>
        <p:nvSpPr>
          <p:cNvPr id="17" name="TextBox 499"/>
          <p:cNvSpPr txBox="1"/>
          <p:nvPr/>
        </p:nvSpPr>
        <p:spPr>
          <a:xfrm>
            <a:off x="8019885" y="2900673"/>
            <a:ext cx="2492990" cy="369332"/>
          </a:xfrm>
          <a:prstGeom prst="rect">
            <a:avLst/>
          </a:prstGeom>
          <a:noFill/>
        </p:spPr>
        <p:txBody>
          <a:bodyPr wrap="none" rtlCol="0" anchor="ctr">
            <a:spAutoFit/>
          </a:bodyPr>
          <a:lstStyle/>
          <a:p>
            <a:pPr>
              <a:spcBef>
                <a:spcPct val="0"/>
              </a:spcBef>
              <a:buFont typeface="Arial" panose="020B0604020202020204" pitchFamily="34"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自己添加的一些小功能</a:t>
            </a:r>
          </a:p>
        </p:txBody>
      </p:sp>
      <p:sp>
        <p:nvSpPr>
          <p:cNvPr id="24" name="TextBox 503"/>
          <p:cNvSpPr txBox="1"/>
          <p:nvPr/>
        </p:nvSpPr>
        <p:spPr>
          <a:xfrm>
            <a:off x="1633091" y="3429000"/>
            <a:ext cx="4296169" cy="1979003"/>
          </a:xfrm>
          <a:prstGeom prst="rect">
            <a:avLst/>
          </a:prstGeom>
          <a:noFill/>
        </p:spPr>
        <p:txBody>
          <a:bodyPr wrap="square" rtlCol="0">
            <a:spAutoFit/>
          </a:bodyPr>
          <a:lstStyle/>
          <a:p>
            <a:pPr>
              <a:lnSpc>
                <a:spcPct val="130000"/>
              </a:lnSpc>
            </a:pPr>
            <a:r>
              <a:rPr lang="zh-CN" altLang="en-US" sz="1600" dirty="0">
                <a:latin typeface="微软雅黑" panose="020B0503020204020204" pitchFamily="34" charset="-122"/>
                <a:ea typeface="微软雅黑" panose="020B0503020204020204" pitchFamily="34" charset="-122"/>
              </a:rPr>
              <a:t>       别人收藏你的文档会发送消息，评论你的文档、点赞</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反对你的评论会发送消息，别人给你分享文档会发送消息，别人邀请你进入团队、将你踢出团队、解散团队会发送消息，你的团队有人退出会给你发送消息。且可以从消息进入对应的团队、对应的文件、对应的评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TextBox 504"/>
          <p:cNvSpPr txBox="1"/>
          <p:nvPr/>
        </p:nvSpPr>
        <p:spPr>
          <a:xfrm>
            <a:off x="6373194" y="3429000"/>
            <a:ext cx="4296169" cy="701346"/>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600" dirty="0"/>
              <a:t>      评论的点赞</a:t>
            </a:r>
            <a:r>
              <a:rPr lang="en-US" altLang="zh-CN" sz="1600" dirty="0"/>
              <a:t>/</a:t>
            </a:r>
            <a:r>
              <a:rPr lang="zh-CN" altLang="en-US" sz="1600" dirty="0"/>
              <a:t>反对，个人头像和团队头像，团队文档拥有时间线，可看到别人的编辑</a:t>
            </a:r>
            <a:endParaRPr lang="en-US" altLang="zh-CN" sz="1600" dirty="0"/>
          </a:p>
        </p:txBody>
      </p:sp>
      <p:sp>
        <p:nvSpPr>
          <p:cNvPr id="30" name="TextBox 29"/>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
        <p:nvSpPr>
          <p:cNvPr id="3" name="文本框 2">
            <a:extLst>
              <a:ext uri="{FF2B5EF4-FFF2-40B4-BE49-F238E27FC236}">
                <a16:creationId xmlns:a16="http://schemas.microsoft.com/office/drawing/2014/main" id="{2ADC1331-9D9E-4477-88C1-BB170C6AFFFB}"/>
              </a:ext>
            </a:extLst>
          </p:cNvPr>
          <p:cNvSpPr txBox="1"/>
          <p:nvPr/>
        </p:nvSpPr>
        <p:spPr>
          <a:xfrm>
            <a:off x="841003" y="911516"/>
            <a:ext cx="8316410" cy="461665"/>
          </a:xfrm>
          <a:prstGeom prst="rect">
            <a:avLst/>
          </a:prstGeom>
          <a:noFill/>
        </p:spPr>
        <p:txBody>
          <a:bodyPr wrap="square">
            <a:spAutoFit/>
          </a:bodyPr>
          <a:lstStyle/>
          <a:p>
            <a:pPr>
              <a:spcBef>
                <a:spcPct val="0"/>
              </a:spcBef>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功能组成</a:t>
            </a:r>
          </a:p>
        </p:txBody>
      </p:sp>
    </p:spTree>
    <p:extLst>
      <p:ext uri="{BB962C8B-B14F-4D97-AF65-F5344CB8AC3E}">
        <p14:creationId xmlns:p14="http://schemas.microsoft.com/office/powerpoint/2010/main" val="8566788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22" presetClass="entr" presetSubtype="8"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par>
                                <p:cTn id="17" presetID="22" presetClass="entr" presetSubtype="8"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1250"/>
                            </p:stCondLst>
                            <p:childTnLst>
                              <p:par>
                                <p:cTn id="21" presetID="12" presetClass="entr" presetSubtype="4" fill="hold" grpId="0" nodeType="afterEffect">
                                  <p:stCondLst>
                                    <p:cond delay="0"/>
                                  </p:stCondLst>
                                  <p:iterate type="lt">
                                    <p:tmPct val="50000"/>
                                  </p:iterate>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300"/>
                                        <p:tgtEl>
                                          <p:spTgt spid="16"/>
                                        </p:tgtEl>
                                        <p:attrNameLst>
                                          <p:attrName>ppt_y</p:attrName>
                                        </p:attrNameLst>
                                      </p:cBhvr>
                                      <p:tavLst>
                                        <p:tav tm="0">
                                          <p:val>
                                            <p:strVal val="#ppt_y+#ppt_h*1.125000"/>
                                          </p:val>
                                        </p:tav>
                                        <p:tav tm="100000">
                                          <p:val>
                                            <p:strVal val="#ppt_y"/>
                                          </p:val>
                                        </p:tav>
                                      </p:tavLst>
                                    </p:anim>
                                    <p:animEffect transition="in" filter="wipe(up)">
                                      <p:cBhvr>
                                        <p:cTn id="24" dur="300"/>
                                        <p:tgtEl>
                                          <p:spTgt spid="16"/>
                                        </p:tgtEl>
                                      </p:cBhvr>
                                    </p:animEffect>
                                  </p:childTnLst>
                                </p:cTn>
                              </p:par>
                              <p:par>
                                <p:cTn id="25" presetID="12" presetClass="entr" presetSubtype="4" fill="hold" grpId="0" nodeType="withEffect">
                                  <p:stCondLst>
                                    <p:cond delay="0"/>
                                  </p:stCondLst>
                                  <p:iterate type="lt">
                                    <p:tmPct val="50000"/>
                                  </p:iterate>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300"/>
                                        <p:tgtEl>
                                          <p:spTgt spid="17"/>
                                        </p:tgtEl>
                                        <p:attrNameLst>
                                          <p:attrName>ppt_y</p:attrName>
                                        </p:attrNameLst>
                                      </p:cBhvr>
                                      <p:tavLst>
                                        <p:tav tm="0">
                                          <p:val>
                                            <p:strVal val="#ppt_y+#ppt_h*1.125000"/>
                                          </p:val>
                                        </p:tav>
                                        <p:tav tm="100000">
                                          <p:val>
                                            <p:strVal val="#ppt_y"/>
                                          </p:val>
                                        </p:tav>
                                      </p:tavLst>
                                    </p:anim>
                                    <p:animEffect transition="in" filter="wipe(up)">
                                      <p:cBhvr>
                                        <p:cTn id="28" dur="300"/>
                                        <p:tgtEl>
                                          <p:spTgt spid="17"/>
                                        </p:tgtEl>
                                      </p:cBhvr>
                                    </p:animEffect>
                                  </p:childTnLst>
                                </p:cTn>
                              </p:par>
                              <p:par>
                                <p:cTn id="29" presetID="10" presetClass="entr" presetSubtype="0" fill="hold" grpId="0" nodeType="withEffect">
                                  <p:stCondLst>
                                    <p:cond delay="1000"/>
                                  </p:stCondLst>
                                  <p:iterate type="lt">
                                    <p:tmPct val="10000"/>
                                  </p:iterate>
                                  <p:childTnLst>
                                    <p:set>
                                      <p:cBhvr>
                                        <p:cTn id="30" dur="1" fill="hold">
                                          <p:stCondLst>
                                            <p:cond delay="0"/>
                                          </p:stCondLst>
                                        </p:cTn>
                                        <p:tgtEl>
                                          <p:spTgt spid="24"/>
                                        </p:tgtEl>
                                        <p:attrNameLst>
                                          <p:attrName>style.visibility</p:attrName>
                                        </p:attrNameLst>
                                      </p:cBhvr>
                                      <p:to>
                                        <p:strVal val="visible"/>
                                      </p:to>
                                    </p:set>
                                    <p:animEffect transition="in" filter="fade">
                                      <p:cBhvr>
                                        <p:cTn id="31" dur="100"/>
                                        <p:tgtEl>
                                          <p:spTgt spid="24"/>
                                        </p:tgtEl>
                                      </p:cBhvr>
                                    </p:animEffect>
                                  </p:childTnLst>
                                </p:cTn>
                              </p:par>
                              <p:par>
                                <p:cTn id="32" presetID="10" presetClass="entr" presetSubtype="0" fill="hold" grpId="0" nodeType="withEffect">
                                  <p:stCondLst>
                                    <p:cond delay="1000"/>
                                  </p:stCondLst>
                                  <p:iterate type="lt">
                                    <p:tmPct val="10000"/>
                                  </p:iterate>
                                  <p:childTnLst>
                                    <p:set>
                                      <p:cBhvr>
                                        <p:cTn id="33" dur="1" fill="hold">
                                          <p:stCondLst>
                                            <p:cond delay="0"/>
                                          </p:stCondLst>
                                        </p:cTn>
                                        <p:tgtEl>
                                          <p:spTgt spid="25"/>
                                        </p:tgtEl>
                                        <p:attrNameLst>
                                          <p:attrName>style.visibility</p:attrName>
                                        </p:attrNameLst>
                                      </p:cBhvr>
                                      <p:to>
                                        <p:strVal val="visible"/>
                                      </p:to>
                                    </p:set>
                                    <p:animEffect transition="in" filter="fade">
                                      <p:cBhvr>
                                        <p:cTn id="34" dur="100"/>
                                        <p:tgtEl>
                                          <p:spTgt spid="25"/>
                                        </p:tgtEl>
                                      </p:cBhvr>
                                    </p:animEffect>
                                  </p:childTnLst>
                                </p:cTn>
                              </p:par>
                            </p:childTnLst>
                          </p:cTn>
                        </p:par>
                        <p:par>
                          <p:cTn id="35" fill="hold">
                            <p:stCondLst>
                              <p:cond delay="3520"/>
                            </p:stCondLst>
                            <p:childTnLst>
                              <p:par>
                                <p:cTn id="36" presetID="10"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6" grpId="0"/>
      <p:bldP spid="17" grpId="0"/>
      <p:bldP spid="24" grpId="0"/>
      <p:bldP spid="25"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sz="1800" dirty="0">
                <a:solidFill>
                  <a:schemeClr val="bg1"/>
                </a:solidFill>
                <a:latin typeface="微软雅黑" panose="020B0503020204020204" pitchFamily="34" charset="-122"/>
                <a:ea typeface="微软雅黑" panose="020B0503020204020204" pitchFamily="34" charset="-122"/>
              </a:rPr>
              <a:t>项目技术架构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8" name="椭圆 7"/>
          <p:cNvSpPr/>
          <p:nvPr/>
        </p:nvSpPr>
        <p:spPr>
          <a:xfrm>
            <a:off x="1533502" y="3422528"/>
            <a:ext cx="2485289" cy="2485289"/>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 name="椭圆 8"/>
          <p:cNvSpPr/>
          <p:nvPr/>
        </p:nvSpPr>
        <p:spPr>
          <a:xfrm>
            <a:off x="4485830" y="1550320"/>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anose="020B0806030902050204" pitchFamily="34" charset="0"/>
                <a:ea typeface="微软雅黑" panose="020B0503020204020204" pitchFamily="34" charset="-122"/>
              </a:rPr>
              <a:t>1</a:t>
            </a:r>
            <a:endParaRPr lang="zh-CN" altLang="en-US" dirty="0">
              <a:solidFill>
                <a:schemeClr val="accent5">
                  <a:lumMod val="60000"/>
                  <a:lumOff val="40000"/>
                </a:schemeClr>
              </a:solidFill>
              <a:latin typeface="Impact MT Std" panose="020B0806030902050204" pitchFamily="34" charset="0"/>
              <a:ea typeface="微软雅黑" panose="020B0503020204020204" pitchFamily="34" charset="-122"/>
            </a:endParaRPr>
          </a:p>
        </p:txBody>
      </p:sp>
      <p:cxnSp>
        <p:nvCxnSpPr>
          <p:cNvPr id="10" name="直接连接符 9"/>
          <p:cNvCxnSpPr/>
          <p:nvPr/>
        </p:nvCxnSpPr>
        <p:spPr>
          <a:xfrm>
            <a:off x="5062968" y="1855152"/>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72618" y="4458365"/>
            <a:ext cx="2001962" cy="36933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400" b="1" dirty="0">
                <a:solidFill>
                  <a:schemeClr val="accent5">
                    <a:lumMod val="60000"/>
                    <a:lumOff val="40000"/>
                  </a:schemeClr>
                </a:solidFill>
              </a:rPr>
              <a:t>技术架构</a:t>
            </a:r>
            <a:endParaRPr lang="en-US" altLang="zh-CN" sz="2400" b="1" dirty="0">
              <a:solidFill>
                <a:schemeClr val="accent5">
                  <a:lumMod val="60000"/>
                  <a:lumOff val="40000"/>
                </a:schemeClr>
              </a:solidFill>
            </a:endParaRPr>
          </a:p>
        </p:txBody>
      </p:sp>
      <p:sp>
        <p:nvSpPr>
          <p:cNvPr id="12" name="椭圆 11"/>
          <p:cNvSpPr/>
          <p:nvPr/>
        </p:nvSpPr>
        <p:spPr>
          <a:xfrm>
            <a:off x="1533502" y="1406304"/>
            <a:ext cx="2485289" cy="2485289"/>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KSO_Shape"/>
          <p:cNvSpPr/>
          <p:nvPr/>
        </p:nvSpPr>
        <p:spPr bwMode="auto">
          <a:xfrm>
            <a:off x="1949538" y="2073478"/>
            <a:ext cx="1648122" cy="1150939"/>
          </a:xfrm>
          <a:custGeom>
            <a:avLst/>
            <a:gdLst>
              <a:gd name="T0" fmla="*/ 1733867 w 2074863"/>
              <a:gd name="T1" fmla="*/ 579834 h 1449388"/>
              <a:gd name="T2" fmla="*/ 1791884 w 2074863"/>
              <a:gd name="T3" fmla="*/ 600246 h 1449388"/>
              <a:gd name="T4" fmla="*/ 1794804 w 2074863"/>
              <a:gd name="T5" fmla="*/ 538648 h 1449388"/>
              <a:gd name="T6" fmla="*/ 510830 w 2074863"/>
              <a:gd name="T7" fmla="*/ 162256 h 1449388"/>
              <a:gd name="T8" fmla="*/ 492893 w 2074863"/>
              <a:gd name="T9" fmla="*/ 222976 h 1449388"/>
              <a:gd name="T10" fmla="*/ 438718 w 2074863"/>
              <a:gd name="T11" fmla="*/ 188484 h 1449388"/>
              <a:gd name="T12" fmla="*/ 1598128 w 2074863"/>
              <a:gd name="T13" fmla="*/ 142089 h 1449388"/>
              <a:gd name="T14" fmla="*/ 1885296 w 2074863"/>
              <a:gd name="T15" fmla="*/ 549583 h 1449388"/>
              <a:gd name="T16" fmla="*/ 1586087 w 2074863"/>
              <a:gd name="T17" fmla="*/ 450078 h 1449388"/>
              <a:gd name="T18" fmla="*/ 486453 w 2074863"/>
              <a:gd name="T19" fmla="*/ 72185 h 1449388"/>
              <a:gd name="T20" fmla="*/ 151219 w 2074863"/>
              <a:gd name="T21" fmla="*/ 357281 h 1449388"/>
              <a:gd name="T22" fmla="*/ 295879 w 2074863"/>
              <a:gd name="T23" fmla="*/ 407592 h 1449388"/>
              <a:gd name="T24" fmla="*/ 486453 w 2074863"/>
              <a:gd name="T25" fmla="*/ 72185 h 1449388"/>
              <a:gd name="T26" fmla="*/ 681762 w 2074863"/>
              <a:gd name="T27" fmla="*/ 209994 h 1449388"/>
              <a:gd name="T28" fmla="*/ 910960 w 2074863"/>
              <a:gd name="T29" fmla="*/ 275617 h 1449388"/>
              <a:gd name="T30" fmla="*/ 1184248 w 2074863"/>
              <a:gd name="T31" fmla="*/ 351448 h 1449388"/>
              <a:gd name="T32" fmla="*/ 1396319 w 2074863"/>
              <a:gd name="T33" fmla="*/ 332855 h 1449388"/>
              <a:gd name="T34" fmla="*/ 1606205 w 2074863"/>
              <a:gd name="T35" fmla="*/ 562536 h 1449388"/>
              <a:gd name="T36" fmla="*/ 1640821 w 2074863"/>
              <a:gd name="T37" fmla="*/ 739718 h 1449388"/>
              <a:gd name="T38" fmla="*/ 1379558 w 2074863"/>
              <a:gd name="T39" fmla="*/ 843985 h 1449388"/>
              <a:gd name="T40" fmla="*/ 1124853 w 2074863"/>
              <a:gd name="T41" fmla="*/ 641283 h 1449388"/>
              <a:gd name="T42" fmla="*/ 720387 w 2074863"/>
              <a:gd name="T43" fmla="*/ 519516 h 1449388"/>
              <a:gd name="T44" fmla="*/ 653705 w 2074863"/>
              <a:gd name="T45" fmla="*/ 311345 h 1449388"/>
              <a:gd name="T46" fmla="*/ 325395 w 2074863"/>
              <a:gd name="T47" fmla="*/ 480871 h 1449388"/>
              <a:gd name="T48" fmla="*/ 435438 w 2074863"/>
              <a:gd name="T49" fmla="*/ 683574 h 1449388"/>
              <a:gd name="T50" fmla="*/ 530543 w 2074863"/>
              <a:gd name="T51" fmla="*/ 794768 h 1449388"/>
              <a:gd name="T52" fmla="*/ 611436 w 2074863"/>
              <a:gd name="T53" fmla="*/ 890286 h 1449388"/>
              <a:gd name="T54" fmla="*/ 688686 w 2074863"/>
              <a:gd name="T55" fmla="*/ 1001480 h 1449388"/>
              <a:gd name="T56" fmla="*/ 800188 w 2074863"/>
              <a:gd name="T57" fmla="*/ 1230068 h 1449388"/>
              <a:gd name="T58" fmla="*/ 913511 w 2074863"/>
              <a:gd name="T59" fmla="*/ 1255588 h 1449388"/>
              <a:gd name="T60" fmla="*/ 768486 w 2074863"/>
              <a:gd name="T61" fmla="*/ 1063458 h 1449388"/>
              <a:gd name="T62" fmla="*/ 798730 w 2074863"/>
              <a:gd name="T63" fmla="*/ 1022261 h 1449388"/>
              <a:gd name="T64" fmla="*/ 1047604 w 2074863"/>
              <a:gd name="T65" fmla="*/ 1245015 h 1449388"/>
              <a:gd name="T66" fmla="*/ 1112465 w 2074863"/>
              <a:gd name="T67" fmla="*/ 1184496 h 1449388"/>
              <a:gd name="T68" fmla="*/ 841727 w 2074863"/>
              <a:gd name="T69" fmla="*/ 896119 h 1449388"/>
              <a:gd name="T70" fmla="*/ 886182 w 2074863"/>
              <a:gd name="T71" fmla="*/ 868047 h 1449388"/>
              <a:gd name="T72" fmla="*/ 1205383 w 2074863"/>
              <a:gd name="T73" fmla="*/ 1138195 h 1449388"/>
              <a:gd name="T74" fmla="*/ 1202468 w 2074863"/>
              <a:gd name="T75" fmla="*/ 1026636 h 1449388"/>
              <a:gd name="T76" fmla="*/ 955779 w 2074863"/>
              <a:gd name="T77" fmla="*/ 749197 h 1449388"/>
              <a:gd name="T78" fmla="*/ 1006793 w 2074863"/>
              <a:gd name="T79" fmla="*/ 736437 h 1449388"/>
              <a:gd name="T80" fmla="*/ 1311053 w 2074863"/>
              <a:gd name="T81" fmla="*/ 1001480 h 1449388"/>
              <a:gd name="T82" fmla="*/ 1303037 w 2074863"/>
              <a:gd name="T83" fmla="*/ 890286 h 1449388"/>
              <a:gd name="T84" fmla="*/ 1310325 w 2074863"/>
              <a:gd name="T85" fmla="*/ 838516 h 1449388"/>
              <a:gd name="T86" fmla="*/ 1409802 w 2074863"/>
              <a:gd name="T87" fmla="*/ 919087 h 1449388"/>
              <a:gd name="T88" fmla="*/ 1378829 w 2074863"/>
              <a:gd name="T89" fmla="*/ 1028094 h 1449388"/>
              <a:gd name="T90" fmla="*/ 1306317 w 2074863"/>
              <a:gd name="T91" fmla="*/ 1123248 h 1449388"/>
              <a:gd name="T92" fmla="*/ 1210119 w 2074863"/>
              <a:gd name="T93" fmla="*/ 1205641 h 1449388"/>
              <a:gd name="T94" fmla="*/ 1113922 w 2074863"/>
              <a:gd name="T95" fmla="*/ 1290222 h 1449388"/>
              <a:gd name="T96" fmla="*/ 1016631 w 2074863"/>
              <a:gd name="T97" fmla="*/ 1300795 h 1449388"/>
              <a:gd name="T98" fmla="*/ 897478 w 2074863"/>
              <a:gd name="T99" fmla="*/ 1327044 h 1449388"/>
              <a:gd name="T100" fmla="*/ 625648 w 2074863"/>
              <a:gd name="T101" fmla="*/ 1160798 h 1449388"/>
              <a:gd name="T102" fmla="*/ 491918 w 2074863"/>
              <a:gd name="T103" fmla="*/ 1202360 h 1449388"/>
              <a:gd name="T104" fmla="*/ 458760 w 2074863"/>
              <a:gd name="T105" fmla="*/ 1134550 h 1449388"/>
              <a:gd name="T106" fmla="*/ 365477 w 2074863"/>
              <a:gd name="T107" fmla="*/ 1057260 h 1449388"/>
              <a:gd name="T108" fmla="*/ 317378 w 2074863"/>
              <a:gd name="T109" fmla="*/ 969763 h 1449388"/>
              <a:gd name="T110" fmla="*/ 233206 w 2074863"/>
              <a:gd name="T111" fmla="*/ 865131 h 1449388"/>
              <a:gd name="T112" fmla="*/ 268916 w 2074863"/>
              <a:gd name="T113" fmla="*/ 733520 h 1449388"/>
              <a:gd name="T114" fmla="*/ 186565 w 2074863"/>
              <a:gd name="T115" fmla="*/ 647845 h 1449388"/>
              <a:gd name="T116" fmla="*/ 1822 w 2074863"/>
              <a:gd name="T117" fmla="*/ 438580 h 1449388"/>
              <a:gd name="T118" fmla="*/ 272923 w 2074863"/>
              <a:gd name="T119" fmla="*/ 139996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5"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5"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chemeClr val="accent5">
              <a:lumMod val="60000"/>
              <a:lumOff val="40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4" name="标题 11"/>
          <p:cNvSpPr txBox="1"/>
          <p:nvPr/>
        </p:nvSpPr>
        <p:spPr>
          <a:xfrm>
            <a:off x="6097587" y="1412776"/>
            <a:ext cx="5306088" cy="132140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latin typeface="微软雅黑" panose="020B0503020204020204" pitchFamily="34" charset="-122"/>
                <a:ea typeface="微软雅黑" panose="020B0503020204020204" pitchFamily="34" charset="-122"/>
              </a:rPr>
              <a:t>前端使用</a:t>
            </a:r>
            <a:r>
              <a:rPr lang="en-US" altLang="zh-CN" sz="1800" dirty="0" err="1">
                <a:latin typeface="微软雅黑" panose="020B0503020204020204" pitchFamily="34" charset="-122"/>
                <a:ea typeface="微软雅黑" panose="020B0503020204020204" pitchFamily="34" charset="-122"/>
              </a:rPr>
              <a:t>vue</a:t>
            </a:r>
            <a:r>
              <a:rPr lang="zh-CN" altLang="en-US" sz="1800" dirty="0">
                <a:latin typeface="微软雅黑" panose="020B0503020204020204" pitchFamily="34" charset="-122"/>
                <a:ea typeface="微软雅黑" panose="020B0503020204020204" pitchFamily="34" charset="-122"/>
              </a:rPr>
              <a:t>框架，且使用</a:t>
            </a:r>
            <a:r>
              <a:rPr lang="en-US" altLang="zh-CN" sz="1800" dirty="0">
                <a:latin typeface="微软雅黑" panose="020B0503020204020204" pitchFamily="34" charset="-122"/>
                <a:ea typeface="微软雅黑" panose="020B0503020204020204" pitchFamily="34" charset="-122"/>
              </a:rPr>
              <a:t>element</a:t>
            </a:r>
            <a:r>
              <a:rPr lang="zh-CN" altLang="en-US" sz="1800" dirty="0">
                <a:latin typeface="微软雅黑" panose="020B0503020204020204" pitchFamily="34" charset="-122"/>
                <a:ea typeface="微软雅黑" panose="020B0503020204020204" pitchFamily="34" charset="-122"/>
              </a:rPr>
              <a:t>作为</a:t>
            </a:r>
            <a:r>
              <a:rPr lang="en-US" altLang="zh-CN" sz="1800" dirty="0" err="1">
                <a:latin typeface="微软雅黑" panose="020B0503020204020204" pitchFamily="34" charset="-122"/>
                <a:ea typeface="微软雅黑" panose="020B0503020204020204" pitchFamily="34" charset="-122"/>
              </a:rPr>
              <a:t>ui</a:t>
            </a:r>
            <a:r>
              <a:rPr lang="zh-CN" altLang="en-US" sz="1800" dirty="0">
                <a:latin typeface="微软雅黑" panose="020B0503020204020204" pitchFamily="34" charset="-122"/>
                <a:ea typeface="微软雅黑" panose="020B0503020204020204" pitchFamily="34" charset="-122"/>
              </a:rPr>
              <a:t>框架</a:t>
            </a:r>
            <a:endParaRPr lang="en-US" altLang="zh-CN" sz="1800" dirty="0">
              <a:latin typeface="微软雅黑" panose="020B0503020204020204" pitchFamily="34" charset="-122"/>
              <a:ea typeface="微软雅黑" panose="020B0503020204020204" pitchFamily="34" charset="-122"/>
            </a:endParaRPr>
          </a:p>
          <a:p>
            <a:pPr algn="l"/>
            <a:r>
              <a:rPr lang="zh-CN" altLang="en-US" sz="1800" dirty="0">
                <a:latin typeface="微软雅黑" panose="020B0503020204020204" pitchFamily="34" charset="-122"/>
                <a:ea typeface="微软雅黑" panose="020B0503020204020204" pitchFamily="34" charset="-122"/>
              </a:rPr>
              <a:t>使用</a:t>
            </a:r>
            <a:r>
              <a:rPr lang="en-US" altLang="zh-CN" sz="1800" dirty="0" err="1">
                <a:latin typeface="微软雅黑" panose="020B0503020204020204" pitchFamily="34" charset="-122"/>
                <a:ea typeface="微软雅黑" panose="020B0503020204020204" pitchFamily="34" charset="-122"/>
              </a:rPr>
              <a:t>mavon</a:t>
            </a:r>
            <a:r>
              <a:rPr lang="en-US" altLang="zh-CN" sz="1800" dirty="0">
                <a:latin typeface="微软雅黑" panose="020B0503020204020204" pitchFamily="34" charset="-122"/>
                <a:ea typeface="微软雅黑" panose="020B0503020204020204" pitchFamily="34" charset="-122"/>
              </a:rPr>
              <a:t>-editor</a:t>
            </a:r>
            <a:r>
              <a:rPr lang="zh-CN" altLang="en-US" sz="1800" dirty="0">
                <a:latin typeface="微软雅黑" panose="020B0503020204020204" pitchFamily="34" charset="-122"/>
                <a:ea typeface="微软雅黑" panose="020B0503020204020204" pitchFamily="34" charset="-122"/>
              </a:rPr>
              <a:t>插件完成文档编辑</a:t>
            </a:r>
            <a:endParaRPr lang="en-US" altLang="zh-CN" sz="1800" dirty="0">
              <a:latin typeface="微软雅黑" panose="020B0503020204020204" pitchFamily="34" charset="-122"/>
              <a:ea typeface="微软雅黑" panose="020B0503020204020204" pitchFamily="34" charset="-122"/>
            </a:endParaRPr>
          </a:p>
          <a:p>
            <a:pPr algn="l"/>
            <a:r>
              <a:rPr lang="zh-CN" altLang="en-US" sz="1800" dirty="0">
                <a:latin typeface="微软雅黑" panose="020B0503020204020204" pitchFamily="34" charset="-122"/>
                <a:ea typeface="微软雅黑" panose="020B0503020204020204" pitchFamily="34" charset="-122"/>
              </a:rPr>
              <a:t>使用</a:t>
            </a:r>
            <a:r>
              <a:rPr lang="en-US" altLang="zh-CN" sz="1800" dirty="0" err="1">
                <a:latin typeface="微软雅黑" panose="020B0503020204020204" pitchFamily="34" charset="-122"/>
                <a:ea typeface="微软雅黑" panose="020B0503020204020204" pitchFamily="34" charset="-122"/>
              </a:rPr>
              <a:t>axios</a:t>
            </a:r>
            <a:r>
              <a:rPr lang="zh-CN" altLang="en-US" sz="1800" dirty="0">
                <a:latin typeface="微软雅黑" panose="020B0503020204020204" pitchFamily="34" charset="-122"/>
                <a:ea typeface="微软雅黑" panose="020B0503020204020204" pitchFamily="34" charset="-122"/>
              </a:rPr>
              <a:t>完成前后端的交互</a:t>
            </a:r>
            <a:endParaRPr lang="en-US" altLang="zh-CN" sz="1800" dirty="0">
              <a:latin typeface="微软雅黑" panose="020B0503020204020204" pitchFamily="34" charset="-122"/>
              <a:ea typeface="微软雅黑" panose="020B0503020204020204" pitchFamily="34" charset="-122"/>
            </a:endParaRPr>
          </a:p>
          <a:p>
            <a:pPr algn="l"/>
            <a:endParaRPr lang="en-US" altLang="zh-CN" sz="1800" dirty="0">
              <a:latin typeface="微软雅黑" panose="020B0503020204020204" pitchFamily="34" charset="-122"/>
              <a:ea typeface="微软雅黑" panose="020B0503020204020204" pitchFamily="34" charset="-122"/>
            </a:endParaRPr>
          </a:p>
          <a:p>
            <a:pPr algn="l"/>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椭圆 14"/>
          <p:cNvSpPr/>
          <p:nvPr/>
        </p:nvSpPr>
        <p:spPr>
          <a:xfrm>
            <a:off x="4485830" y="2389095"/>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anose="020B0806030902050204" pitchFamily="34" charset="0"/>
                <a:ea typeface="微软雅黑" panose="020B0503020204020204" pitchFamily="34" charset="-122"/>
              </a:rPr>
              <a:t>2</a:t>
            </a:r>
            <a:endParaRPr lang="zh-CN" altLang="en-US" dirty="0">
              <a:solidFill>
                <a:schemeClr val="accent5">
                  <a:lumMod val="60000"/>
                  <a:lumOff val="40000"/>
                </a:schemeClr>
              </a:solidFill>
              <a:latin typeface="Impact MT Std" panose="020B0806030902050204" pitchFamily="34" charset="0"/>
              <a:ea typeface="微软雅黑" panose="020B0503020204020204" pitchFamily="34" charset="-122"/>
            </a:endParaRPr>
          </a:p>
        </p:txBody>
      </p:sp>
      <p:cxnSp>
        <p:nvCxnSpPr>
          <p:cNvPr id="16" name="直接连接符 15"/>
          <p:cNvCxnSpPr/>
          <p:nvPr/>
        </p:nvCxnSpPr>
        <p:spPr>
          <a:xfrm>
            <a:off x="5062968" y="2693927"/>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7" name="标题 11"/>
          <p:cNvSpPr txBox="1"/>
          <p:nvPr/>
        </p:nvSpPr>
        <p:spPr>
          <a:xfrm>
            <a:off x="6112233" y="2045656"/>
            <a:ext cx="4946048" cy="149291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altLang="zh-CN" sz="2000" dirty="0">
              <a:latin typeface="微软雅黑" panose="020B0503020204020204" pitchFamily="34" charset="-122"/>
              <a:ea typeface="微软雅黑" panose="020B0503020204020204" pitchFamily="34" charset="-122"/>
            </a:endParaRPr>
          </a:p>
          <a:p>
            <a:pPr algn="l"/>
            <a:r>
              <a:rPr lang="zh-CN" altLang="en-US" sz="1800" dirty="0">
                <a:latin typeface="微软雅黑" panose="020B0503020204020204" pitchFamily="34" charset="-122"/>
                <a:ea typeface="微软雅黑" panose="020B0503020204020204" pitchFamily="34" charset="-122"/>
              </a:rPr>
              <a:t>后端采用</a:t>
            </a:r>
            <a:r>
              <a:rPr lang="en-US" altLang="zh-CN" sz="1800" dirty="0" err="1">
                <a:latin typeface="微软雅黑" panose="020B0503020204020204" pitchFamily="34" charset="-122"/>
                <a:ea typeface="微软雅黑" panose="020B0503020204020204" pitchFamily="34" charset="-122"/>
              </a:rPr>
              <a:t>django</a:t>
            </a:r>
            <a:r>
              <a:rPr lang="zh-CN" altLang="en-US" sz="1800" dirty="0">
                <a:latin typeface="微软雅黑" panose="020B0503020204020204" pitchFamily="34" charset="-122"/>
                <a:ea typeface="微软雅黑" panose="020B0503020204020204" pitchFamily="34" charset="-122"/>
              </a:rPr>
              <a:t>框架，且使用</a:t>
            </a:r>
            <a:r>
              <a:rPr lang="en-US" altLang="zh-CN" sz="1800" dirty="0">
                <a:latin typeface="微软雅黑" panose="020B0503020204020204" pitchFamily="34" charset="-122"/>
                <a:ea typeface="微软雅黑" panose="020B0503020204020204" pitchFamily="34" charset="-122"/>
              </a:rPr>
              <a:t>Django rest framework</a:t>
            </a:r>
            <a:r>
              <a:rPr lang="zh-CN" altLang="en-US" sz="1800" dirty="0">
                <a:latin typeface="微软雅黑" panose="020B0503020204020204" pitchFamily="34" charset="-122"/>
                <a:ea typeface="微软雅黑" panose="020B0503020204020204" pitchFamily="34" charset="-122"/>
              </a:rPr>
              <a:t>作为</a:t>
            </a:r>
            <a:r>
              <a:rPr lang="en-US" altLang="zh-CN" sz="1800" dirty="0">
                <a:latin typeface="微软雅黑" panose="020B0503020204020204" pitchFamily="34" charset="-122"/>
                <a:ea typeface="微软雅黑" panose="020B0503020204020204" pitchFamily="34" charset="-122"/>
              </a:rPr>
              <a:t>Restful</a:t>
            </a:r>
            <a:r>
              <a:rPr lang="zh-CN" altLang="en-US" sz="1800" dirty="0">
                <a:latin typeface="微软雅黑" panose="020B0503020204020204" pitchFamily="34" charset="-122"/>
                <a:ea typeface="微软雅黑" panose="020B0503020204020204" pitchFamily="34" charset="-122"/>
              </a:rPr>
              <a:t>的</a:t>
            </a:r>
            <a:r>
              <a:rPr lang="en-US" altLang="zh-CN" sz="1800" dirty="0">
                <a:latin typeface="微软雅黑" panose="020B0503020204020204" pitchFamily="34" charset="-122"/>
                <a:ea typeface="微软雅黑" panose="020B0503020204020204" pitchFamily="34" charset="-122"/>
              </a:rPr>
              <a:t>API</a:t>
            </a:r>
            <a:r>
              <a:rPr lang="zh-CN" altLang="en-US" sz="1800" dirty="0">
                <a:latin typeface="微软雅黑" panose="020B0503020204020204" pitchFamily="34" charset="-122"/>
                <a:ea typeface="微软雅黑" panose="020B0503020204020204" pitchFamily="34" charset="-122"/>
              </a:rPr>
              <a:t>框架</a:t>
            </a:r>
            <a:endParaRPr lang="en-US" altLang="zh-CN" sz="1800" dirty="0">
              <a:latin typeface="微软雅黑" panose="020B0503020204020204" pitchFamily="34" charset="-122"/>
              <a:ea typeface="微软雅黑" panose="020B0503020204020204" pitchFamily="34" charset="-122"/>
            </a:endParaRPr>
          </a:p>
          <a:p>
            <a:pPr algn="l"/>
            <a:r>
              <a:rPr lang="zh-CN" altLang="en-US" sz="1800" dirty="0">
                <a:latin typeface="微软雅黑" panose="020B0503020204020204" pitchFamily="34" charset="-122"/>
                <a:ea typeface="微软雅黑" panose="020B0503020204020204" pitchFamily="34" charset="-122"/>
              </a:rPr>
              <a:t>路由和服务分离，前后端互不干扰</a:t>
            </a:r>
            <a:endParaRPr lang="en-US" altLang="zh-CN" sz="1800" dirty="0">
              <a:latin typeface="微软雅黑" panose="020B0503020204020204" pitchFamily="34" charset="-122"/>
              <a:ea typeface="微软雅黑" panose="020B0503020204020204" pitchFamily="34" charset="-122"/>
            </a:endParaRPr>
          </a:p>
          <a:p>
            <a:pPr algn="l"/>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椭圆 20"/>
          <p:cNvSpPr/>
          <p:nvPr/>
        </p:nvSpPr>
        <p:spPr>
          <a:xfrm>
            <a:off x="4485831" y="3261591"/>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anose="020B0806030902050204" pitchFamily="34" charset="0"/>
                <a:ea typeface="微软雅黑" panose="020B0503020204020204" pitchFamily="34" charset="-122"/>
              </a:rPr>
              <a:t>3</a:t>
            </a:r>
            <a:endParaRPr lang="zh-CN" altLang="en-US" dirty="0">
              <a:solidFill>
                <a:schemeClr val="accent5">
                  <a:lumMod val="60000"/>
                  <a:lumOff val="40000"/>
                </a:schemeClr>
              </a:solidFill>
              <a:latin typeface="Impact MT Std" panose="020B0806030902050204" pitchFamily="34" charset="0"/>
              <a:ea typeface="微软雅黑" panose="020B0503020204020204" pitchFamily="34" charset="-122"/>
            </a:endParaRPr>
          </a:p>
        </p:txBody>
      </p:sp>
      <p:cxnSp>
        <p:nvCxnSpPr>
          <p:cNvPr id="23" name="直接连接符 22"/>
          <p:cNvCxnSpPr/>
          <p:nvPr/>
        </p:nvCxnSpPr>
        <p:spPr>
          <a:xfrm>
            <a:off x="5062969" y="3566423"/>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4" name="标题 11"/>
          <p:cNvSpPr txBox="1"/>
          <p:nvPr/>
        </p:nvSpPr>
        <p:spPr>
          <a:xfrm>
            <a:off x="6092510" y="3345835"/>
            <a:ext cx="4895988" cy="79665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latin typeface="微软雅黑" panose="020B0503020204020204" pitchFamily="34" charset="-122"/>
                <a:ea typeface="微软雅黑" panose="020B0503020204020204" pitchFamily="34" charset="-122"/>
              </a:rPr>
              <a:t>后端使用</a:t>
            </a:r>
            <a:r>
              <a:rPr lang="en-US" altLang="zh-CN" sz="1800" dirty="0" err="1">
                <a:latin typeface="微软雅黑" panose="020B0503020204020204" pitchFamily="34" charset="-122"/>
                <a:ea typeface="微软雅黑" panose="020B0503020204020204" pitchFamily="34" charset="-122"/>
              </a:rPr>
              <a:t>django</a:t>
            </a:r>
            <a:r>
              <a:rPr lang="zh-CN" altLang="en-US" sz="1800" dirty="0">
                <a:latin typeface="微软雅黑" panose="020B0503020204020204" pitchFamily="34" charset="-122"/>
                <a:ea typeface="微软雅黑" panose="020B0503020204020204" pitchFamily="34" charset="-122"/>
              </a:rPr>
              <a:t>自带的</a:t>
            </a:r>
            <a:r>
              <a:rPr lang="en-US" altLang="zh-CN" sz="1800" dirty="0">
                <a:latin typeface="微软雅黑" panose="020B0503020204020204" pitchFamily="34" charset="-122"/>
                <a:ea typeface="微软雅黑" panose="020B0503020204020204" pitchFamily="34" charset="-122"/>
              </a:rPr>
              <a:t>admin</a:t>
            </a:r>
            <a:r>
              <a:rPr lang="zh-CN" altLang="en-US" sz="1800" dirty="0">
                <a:latin typeface="微软雅黑" panose="020B0503020204020204" pitchFamily="34" charset="-122"/>
                <a:ea typeface="微软雅黑" panose="020B0503020204020204" pitchFamily="34" charset="-122"/>
              </a:rPr>
              <a:t>可视化页面完成部分数据的操作，避免直接操作数据库</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椭圆 24"/>
          <p:cNvSpPr/>
          <p:nvPr/>
        </p:nvSpPr>
        <p:spPr>
          <a:xfrm>
            <a:off x="4485832" y="3981671"/>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anose="020B0806030902050204" pitchFamily="34" charset="0"/>
                <a:ea typeface="微软雅黑" panose="020B0503020204020204" pitchFamily="34" charset="-122"/>
              </a:rPr>
              <a:t>4</a:t>
            </a:r>
            <a:endParaRPr lang="zh-CN" altLang="en-US" dirty="0">
              <a:solidFill>
                <a:schemeClr val="accent5">
                  <a:lumMod val="60000"/>
                  <a:lumOff val="40000"/>
                </a:schemeClr>
              </a:solidFill>
              <a:latin typeface="Impact MT Std" panose="020B0806030902050204" pitchFamily="34" charset="0"/>
              <a:ea typeface="微软雅黑" panose="020B0503020204020204" pitchFamily="34" charset="-122"/>
            </a:endParaRPr>
          </a:p>
        </p:txBody>
      </p:sp>
      <p:cxnSp>
        <p:nvCxnSpPr>
          <p:cNvPr id="26" name="直接连接符 25"/>
          <p:cNvCxnSpPr/>
          <p:nvPr/>
        </p:nvCxnSpPr>
        <p:spPr>
          <a:xfrm>
            <a:off x="5062970" y="4286503"/>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7" name="标题 11"/>
          <p:cNvSpPr txBox="1"/>
          <p:nvPr/>
        </p:nvSpPr>
        <p:spPr>
          <a:xfrm>
            <a:off x="6092510" y="4065915"/>
            <a:ext cx="4730023"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latin typeface="微软雅黑" panose="020B0503020204020204" pitchFamily="34" charset="-122"/>
                <a:ea typeface="微软雅黑" panose="020B0503020204020204" pitchFamily="34" charset="-122"/>
              </a:rPr>
              <a:t>使用</a:t>
            </a:r>
            <a:r>
              <a:rPr lang="en-US" altLang="zh-CN" sz="1800" dirty="0" err="1">
                <a:latin typeface="微软雅黑" panose="020B0503020204020204" pitchFamily="34" charset="-122"/>
                <a:ea typeface="微软雅黑" panose="020B0503020204020204" pitchFamily="34" charset="-122"/>
              </a:rPr>
              <a:t>Navicat</a:t>
            </a:r>
            <a:r>
              <a:rPr lang="zh-CN" altLang="en-US" sz="1800" dirty="0">
                <a:latin typeface="微软雅黑" panose="020B0503020204020204" pitchFamily="34" charset="-122"/>
                <a:ea typeface="微软雅黑" panose="020B0503020204020204" pitchFamily="34" charset="-122"/>
              </a:rPr>
              <a:t>连接数据库实现本地轻松查看相关数据库结构及变化</a:t>
            </a:r>
            <a:endParaRPr lang="en-US" altLang="zh-CN" sz="1800" dirty="0">
              <a:latin typeface="微软雅黑" panose="020B0503020204020204" pitchFamily="34" charset="-122"/>
              <a:ea typeface="微软雅黑" panose="020B0503020204020204" pitchFamily="34" charset="-122"/>
            </a:endParaRPr>
          </a:p>
          <a:p>
            <a:pPr algn="l"/>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椭圆 27"/>
          <p:cNvSpPr/>
          <p:nvPr/>
        </p:nvSpPr>
        <p:spPr>
          <a:xfrm>
            <a:off x="4485831" y="4701751"/>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anose="020B0806030902050204" pitchFamily="34" charset="0"/>
                <a:ea typeface="微软雅黑" panose="020B0503020204020204" pitchFamily="34" charset="-122"/>
              </a:rPr>
              <a:t>5</a:t>
            </a:r>
            <a:endParaRPr lang="zh-CN" altLang="en-US" dirty="0">
              <a:solidFill>
                <a:schemeClr val="accent5">
                  <a:lumMod val="60000"/>
                  <a:lumOff val="40000"/>
                </a:schemeClr>
              </a:solidFill>
              <a:latin typeface="Impact MT Std" panose="020B0806030902050204" pitchFamily="34" charset="0"/>
              <a:ea typeface="微软雅黑" panose="020B0503020204020204" pitchFamily="34" charset="-122"/>
            </a:endParaRPr>
          </a:p>
        </p:txBody>
      </p:sp>
      <p:cxnSp>
        <p:nvCxnSpPr>
          <p:cNvPr id="30" name="直接连接符 29"/>
          <p:cNvCxnSpPr/>
          <p:nvPr/>
        </p:nvCxnSpPr>
        <p:spPr>
          <a:xfrm>
            <a:off x="5062969" y="5006583"/>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1" name="标题 11"/>
          <p:cNvSpPr txBox="1"/>
          <p:nvPr/>
        </p:nvSpPr>
        <p:spPr>
          <a:xfrm>
            <a:off x="6092509" y="4785995"/>
            <a:ext cx="4946047"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latin typeface="微软雅黑" panose="020B0503020204020204" pitchFamily="34" charset="-122"/>
                <a:ea typeface="微软雅黑" panose="020B0503020204020204" pitchFamily="34" charset="-122"/>
              </a:rPr>
              <a:t>服务器上使用</a:t>
            </a:r>
            <a:r>
              <a:rPr lang="en-US" altLang="zh-CN" sz="1800" dirty="0" err="1">
                <a:latin typeface="微软雅黑" panose="020B0503020204020204" pitchFamily="34" charset="-122"/>
                <a:ea typeface="微软雅黑" panose="020B0503020204020204" pitchFamily="34" charset="-122"/>
              </a:rPr>
              <a:t>nginx</a:t>
            </a:r>
            <a:r>
              <a:rPr lang="zh-CN" altLang="en-US" sz="1800" dirty="0">
                <a:latin typeface="微软雅黑" panose="020B0503020204020204" pitchFamily="34" charset="-122"/>
                <a:ea typeface="微软雅黑" panose="020B0503020204020204" pitchFamily="34" charset="-122"/>
              </a:rPr>
              <a:t>完成反向代理并配置</a:t>
            </a:r>
            <a:r>
              <a:rPr lang="en-US" altLang="zh-CN" sz="1800" dirty="0" err="1">
                <a:latin typeface="微软雅黑" panose="020B0503020204020204" pitchFamily="34" charset="-122"/>
                <a:ea typeface="微软雅黑" panose="020B0503020204020204" pitchFamily="34" charset="-122"/>
              </a:rPr>
              <a:t>uwsgi</a:t>
            </a:r>
            <a:r>
              <a:rPr lang="zh-CN" altLang="en-US" sz="1800" dirty="0">
                <a:latin typeface="微软雅黑" panose="020B0503020204020204" pitchFamily="34" charset="-122"/>
                <a:ea typeface="微软雅黑" panose="020B0503020204020204" pitchFamily="34" charset="-122"/>
              </a:rPr>
              <a:t>完成</a:t>
            </a:r>
            <a:r>
              <a:rPr lang="en-US" altLang="zh-CN" sz="1800" dirty="0" err="1">
                <a:latin typeface="微软雅黑" panose="020B0503020204020204" pitchFamily="34" charset="-122"/>
                <a:ea typeface="微软雅黑" panose="020B0503020204020204" pitchFamily="34" charset="-122"/>
              </a:rPr>
              <a:t>django</a:t>
            </a:r>
            <a:r>
              <a:rPr lang="zh-CN" altLang="en-US" sz="1800" dirty="0">
                <a:latin typeface="微软雅黑" panose="020B0503020204020204" pitchFamily="34" charset="-122"/>
                <a:ea typeface="微软雅黑" panose="020B0503020204020204" pitchFamily="34" charset="-122"/>
              </a:rPr>
              <a:t>部署</a:t>
            </a:r>
            <a:endParaRPr lang="en-US" altLang="zh-CN" sz="1800" dirty="0">
              <a:latin typeface="微软雅黑" panose="020B0503020204020204" pitchFamily="34" charset="-122"/>
              <a:ea typeface="微软雅黑" panose="020B0503020204020204" pitchFamily="34" charset="-122"/>
            </a:endParaRPr>
          </a:p>
          <a:p>
            <a:pPr algn="l"/>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椭圆 31"/>
          <p:cNvSpPr/>
          <p:nvPr/>
        </p:nvSpPr>
        <p:spPr>
          <a:xfrm>
            <a:off x="4485832" y="5421831"/>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anose="020B0806030902050204" pitchFamily="34" charset="0"/>
                <a:ea typeface="微软雅黑" panose="020B0503020204020204" pitchFamily="34" charset="-122"/>
              </a:rPr>
              <a:t>6</a:t>
            </a:r>
            <a:endParaRPr lang="zh-CN" altLang="en-US" dirty="0">
              <a:solidFill>
                <a:schemeClr val="accent5">
                  <a:lumMod val="60000"/>
                  <a:lumOff val="40000"/>
                </a:schemeClr>
              </a:solidFill>
              <a:latin typeface="Impact MT Std" panose="020B0806030902050204" pitchFamily="34" charset="0"/>
              <a:ea typeface="微软雅黑" panose="020B0503020204020204" pitchFamily="34" charset="-122"/>
            </a:endParaRPr>
          </a:p>
        </p:txBody>
      </p:sp>
      <p:cxnSp>
        <p:nvCxnSpPr>
          <p:cNvPr id="33" name="直接连接符 32"/>
          <p:cNvCxnSpPr/>
          <p:nvPr/>
        </p:nvCxnSpPr>
        <p:spPr>
          <a:xfrm>
            <a:off x="5062970" y="5726663"/>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4" name="标题 11"/>
          <p:cNvSpPr txBox="1"/>
          <p:nvPr/>
        </p:nvSpPr>
        <p:spPr>
          <a:xfrm>
            <a:off x="6092511" y="5565111"/>
            <a:ext cx="4730022"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dirty="0" err="1">
                <a:latin typeface="微软雅黑" panose="020B0503020204020204" pitchFamily="34" charset="-122"/>
                <a:ea typeface="微软雅黑" panose="020B0503020204020204" pitchFamily="34" charset="-122"/>
              </a:rPr>
              <a:t>mysql</a:t>
            </a:r>
            <a:r>
              <a:rPr lang="zh-CN" altLang="en-US" sz="1800" dirty="0">
                <a:latin typeface="微软雅黑" panose="020B0503020204020204" pitchFamily="34" charset="-122"/>
                <a:ea typeface="微软雅黑" panose="020B0503020204020204" pitchFamily="34" charset="-122"/>
              </a:rPr>
              <a:t>数据库部署服务器提高安全性与实用性</a:t>
            </a:r>
            <a:endParaRPr lang="en-US" altLang="zh-CN" sz="1800" dirty="0">
              <a:latin typeface="微软雅黑" panose="020B0503020204020204" pitchFamily="34" charset="-122"/>
              <a:ea typeface="微软雅黑" panose="020B0503020204020204" pitchFamily="34" charset="-122"/>
            </a:endParaRPr>
          </a:p>
          <a:p>
            <a:pPr algn="l"/>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
        <p:nvSpPr>
          <p:cNvPr id="35" name="内容占位符 2">
            <a:extLst>
              <a:ext uri="{FF2B5EF4-FFF2-40B4-BE49-F238E27FC236}">
                <a16:creationId xmlns:a16="http://schemas.microsoft.com/office/drawing/2014/main" id="{C0E915FE-2071-4BFB-B61C-4B0CAFF44850}"/>
              </a:ext>
            </a:extLst>
          </p:cNvPr>
          <p:cNvSpPr txBox="1">
            <a:spLocks/>
          </p:cNvSpPr>
          <p:nvPr/>
        </p:nvSpPr>
        <p:spPr>
          <a:xfrm>
            <a:off x="6745660" y="5623490"/>
            <a:ext cx="10515600" cy="4351338"/>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altLang="zh-CN" sz="1900" dirty="0">
              <a:latin typeface="微软雅黑" panose="020B0503020204020204" pitchFamily="34" charset="-122"/>
              <a:ea typeface="微软雅黑" panose="020B0503020204020204" pitchFamily="34" charset="-122"/>
              <a:cs typeface="+mj-cs"/>
            </a:endParaRPr>
          </a:p>
          <a:p>
            <a:pPr marL="0" indent="0">
              <a:buFont typeface="Arial" panose="020B0604020202020204" pitchFamily="34" charset="0"/>
              <a:buNone/>
            </a:pPr>
            <a:endParaRPr lang="en-US" altLang="zh-CN" sz="1900" dirty="0">
              <a:latin typeface="微软雅黑" panose="020B0503020204020204" pitchFamily="34" charset="-122"/>
              <a:ea typeface="微软雅黑" panose="020B0503020204020204" pitchFamily="34" charset="-122"/>
              <a:cs typeface="+mj-cs"/>
            </a:endParaRPr>
          </a:p>
          <a:p>
            <a:endParaRPr lang="zh-CN" altLang="en-US" dirty="0"/>
          </a:p>
        </p:txBody>
      </p:sp>
    </p:spTree>
    <p:extLst>
      <p:ext uri="{BB962C8B-B14F-4D97-AF65-F5344CB8AC3E}">
        <p14:creationId xmlns:p14="http://schemas.microsoft.com/office/powerpoint/2010/main" val="9022464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anim calcmode="lin" valueType="num">
                                      <p:cBhvr>
                                        <p:cTn id="17" dur="500" fill="hold"/>
                                        <p:tgtEl>
                                          <p:spTgt spid="12"/>
                                        </p:tgtEl>
                                        <p:attrNameLst>
                                          <p:attrName>ppt_x</p:attrName>
                                        </p:attrNameLst>
                                      </p:cBhvr>
                                      <p:tavLst>
                                        <p:tav tm="0">
                                          <p:val>
                                            <p:fltVal val="0.5"/>
                                          </p:val>
                                        </p:tav>
                                        <p:tav tm="100000">
                                          <p:val>
                                            <p:strVal val="#ppt_x"/>
                                          </p:val>
                                        </p:tav>
                                      </p:tavLst>
                                    </p:anim>
                                    <p:anim calcmode="lin" valueType="num">
                                      <p:cBhvr>
                                        <p:cTn id="18" dur="500" fill="hold"/>
                                        <p:tgtEl>
                                          <p:spTgt spid="12"/>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anim calcmode="lin" valueType="num">
                                      <p:cBhvr>
                                        <p:cTn id="24" dur="500" fill="hold"/>
                                        <p:tgtEl>
                                          <p:spTgt spid="11"/>
                                        </p:tgtEl>
                                        <p:attrNameLst>
                                          <p:attrName>ppt_x</p:attrName>
                                        </p:attrNameLst>
                                      </p:cBhvr>
                                      <p:tavLst>
                                        <p:tav tm="0">
                                          <p:val>
                                            <p:fltVal val="0.5"/>
                                          </p:val>
                                        </p:tav>
                                        <p:tav tm="100000">
                                          <p:val>
                                            <p:strVal val="#ppt_x"/>
                                          </p:val>
                                        </p:tav>
                                      </p:tavLst>
                                    </p:anim>
                                    <p:anim calcmode="lin" valueType="num">
                                      <p:cBhvr>
                                        <p:cTn id="25" dur="500" fill="hold"/>
                                        <p:tgtEl>
                                          <p:spTgt spid="11"/>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5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anim calcmode="lin" valueType="num">
                                      <p:cBhvr>
                                        <p:cTn id="31" dur="500" fill="hold"/>
                                        <p:tgtEl>
                                          <p:spTgt spid="8"/>
                                        </p:tgtEl>
                                        <p:attrNameLst>
                                          <p:attrName>ppt_x</p:attrName>
                                        </p:attrNameLst>
                                      </p:cBhvr>
                                      <p:tavLst>
                                        <p:tav tm="0">
                                          <p:val>
                                            <p:fltVal val="0.5"/>
                                          </p:val>
                                        </p:tav>
                                        <p:tav tm="100000">
                                          <p:val>
                                            <p:strVal val="#ppt_x"/>
                                          </p:val>
                                        </p:tav>
                                      </p:tavLst>
                                    </p:anim>
                                    <p:anim calcmode="lin" valueType="num">
                                      <p:cBhvr>
                                        <p:cTn id="32" dur="500" fill="hold"/>
                                        <p:tgtEl>
                                          <p:spTgt spid="8"/>
                                        </p:tgtEl>
                                        <p:attrNameLst>
                                          <p:attrName>ppt_y</p:attrName>
                                        </p:attrNameLst>
                                      </p:cBhvr>
                                      <p:tavLst>
                                        <p:tav tm="0">
                                          <p:val>
                                            <p:fltVal val="0.5"/>
                                          </p:val>
                                        </p:tav>
                                        <p:tav tm="100000">
                                          <p:val>
                                            <p:strVal val="#ppt_y"/>
                                          </p:val>
                                        </p:tav>
                                      </p:tavLst>
                                    </p:anim>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par>
                          <p:cTn id="41" fill="hold">
                            <p:stCondLst>
                              <p:cond delay="1500"/>
                            </p:stCondLst>
                            <p:childTnLst>
                              <p:par>
                                <p:cTn id="42" presetID="53" presetClass="entr" presetSubtype="16"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childTnLst>
                          </p:cTn>
                        </p:par>
                        <p:par>
                          <p:cTn id="55" fill="hold">
                            <p:stCondLst>
                              <p:cond delay="3000"/>
                            </p:stCondLst>
                            <p:childTnLst>
                              <p:par>
                                <p:cTn id="56" presetID="53" presetClass="entr" presetSubtype="16"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childTnLst>
                          </p:cTn>
                        </p:par>
                        <p:par>
                          <p:cTn id="61" fill="hold">
                            <p:stCondLst>
                              <p:cond delay="3500"/>
                            </p:stCondLst>
                            <p:childTnLst>
                              <p:par>
                                <p:cTn id="62" presetID="10" presetClass="entr" presetSubtype="0" fill="hold" grpId="0" nodeType="after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par>
                          <p:cTn id="65" fill="hold">
                            <p:stCondLst>
                              <p:cond delay="4000"/>
                            </p:stCondLst>
                            <p:childTnLst>
                              <p:par>
                                <p:cTn id="66" presetID="22" presetClass="entr" presetSubtype="8"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childTnLst>
                          </p:cTn>
                        </p:par>
                        <p:par>
                          <p:cTn id="69" fill="hold">
                            <p:stCondLst>
                              <p:cond delay="4500"/>
                            </p:stCondLst>
                            <p:childTnLst>
                              <p:par>
                                <p:cTn id="70" presetID="53" presetClass="entr" presetSubtype="16"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childTnLst>
                          </p:cTn>
                        </p:par>
                        <p:par>
                          <p:cTn id="75" fill="hold">
                            <p:stCondLst>
                              <p:cond delay="5000"/>
                            </p:stCondLst>
                            <p:childTnLst>
                              <p:par>
                                <p:cTn id="76" presetID="10" presetClass="entr" presetSubtype="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childTnLst>
                          </p:cTn>
                        </p:par>
                        <p:par>
                          <p:cTn id="79" fill="hold">
                            <p:stCondLst>
                              <p:cond delay="5500"/>
                            </p:stCondLst>
                            <p:childTnLst>
                              <p:par>
                                <p:cTn id="80" presetID="22" presetClass="entr" presetSubtype="8" fill="hold"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left)">
                                      <p:cBhvr>
                                        <p:cTn id="82" dur="500"/>
                                        <p:tgtEl>
                                          <p:spTgt spid="26"/>
                                        </p:tgtEl>
                                      </p:cBhvr>
                                    </p:animEffect>
                                  </p:childTnLst>
                                </p:cTn>
                              </p:par>
                            </p:childTnLst>
                          </p:cTn>
                        </p:par>
                        <p:par>
                          <p:cTn id="83" fill="hold">
                            <p:stCondLst>
                              <p:cond delay="6000"/>
                            </p:stCondLst>
                            <p:childTnLst>
                              <p:par>
                                <p:cTn id="84" presetID="53" presetClass="entr" presetSubtype="16"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p:cTn id="86" dur="500" fill="hold"/>
                                        <p:tgtEl>
                                          <p:spTgt spid="27"/>
                                        </p:tgtEl>
                                        <p:attrNameLst>
                                          <p:attrName>ppt_w</p:attrName>
                                        </p:attrNameLst>
                                      </p:cBhvr>
                                      <p:tavLst>
                                        <p:tav tm="0">
                                          <p:val>
                                            <p:fltVal val="0"/>
                                          </p:val>
                                        </p:tav>
                                        <p:tav tm="100000">
                                          <p:val>
                                            <p:strVal val="#ppt_w"/>
                                          </p:val>
                                        </p:tav>
                                      </p:tavLst>
                                    </p:anim>
                                    <p:anim calcmode="lin" valueType="num">
                                      <p:cBhvr>
                                        <p:cTn id="87" dur="500" fill="hold"/>
                                        <p:tgtEl>
                                          <p:spTgt spid="27"/>
                                        </p:tgtEl>
                                        <p:attrNameLst>
                                          <p:attrName>ppt_h</p:attrName>
                                        </p:attrNameLst>
                                      </p:cBhvr>
                                      <p:tavLst>
                                        <p:tav tm="0">
                                          <p:val>
                                            <p:fltVal val="0"/>
                                          </p:val>
                                        </p:tav>
                                        <p:tav tm="100000">
                                          <p:val>
                                            <p:strVal val="#ppt_h"/>
                                          </p:val>
                                        </p:tav>
                                      </p:tavLst>
                                    </p:anim>
                                    <p:animEffect transition="in" filter="fade">
                                      <p:cBhvr>
                                        <p:cTn id="88" dur="500"/>
                                        <p:tgtEl>
                                          <p:spTgt spid="27"/>
                                        </p:tgtEl>
                                      </p:cBhvr>
                                    </p:animEffect>
                                  </p:childTnLst>
                                </p:cTn>
                              </p:par>
                            </p:childTnLst>
                          </p:cTn>
                        </p:par>
                        <p:par>
                          <p:cTn id="89" fill="hold">
                            <p:stCondLst>
                              <p:cond delay="6500"/>
                            </p:stCondLst>
                            <p:childTnLst>
                              <p:par>
                                <p:cTn id="90" presetID="10" presetClass="entr" presetSubtype="0" fill="hold" grpId="0" nodeType="after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childTnLst>
                          </p:cTn>
                        </p:par>
                        <p:par>
                          <p:cTn id="93" fill="hold">
                            <p:stCondLst>
                              <p:cond delay="7000"/>
                            </p:stCondLst>
                            <p:childTnLst>
                              <p:par>
                                <p:cTn id="94" presetID="22" presetClass="entr" presetSubtype="8" fill="hold" nodeType="after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wipe(left)">
                                      <p:cBhvr>
                                        <p:cTn id="96" dur="500"/>
                                        <p:tgtEl>
                                          <p:spTgt spid="30"/>
                                        </p:tgtEl>
                                      </p:cBhvr>
                                    </p:animEffect>
                                  </p:childTnLst>
                                </p:cTn>
                              </p:par>
                            </p:childTnLst>
                          </p:cTn>
                        </p:par>
                        <p:par>
                          <p:cTn id="97" fill="hold">
                            <p:stCondLst>
                              <p:cond delay="7500"/>
                            </p:stCondLst>
                            <p:childTnLst>
                              <p:par>
                                <p:cTn id="98" presetID="53" presetClass="entr" presetSubtype="16" fill="hold" grpId="0" nodeType="afterEffect">
                                  <p:stCondLst>
                                    <p:cond delay="0"/>
                                  </p:stCondLst>
                                  <p:childTnLst>
                                    <p:set>
                                      <p:cBhvr>
                                        <p:cTn id="99" dur="1" fill="hold">
                                          <p:stCondLst>
                                            <p:cond delay="0"/>
                                          </p:stCondLst>
                                        </p:cTn>
                                        <p:tgtEl>
                                          <p:spTgt spid="31"/>
                                        </p:tgtEl>
                                        <p:attrNameLst>
                                          <p:attrName>style.visibility</p:attrName>
                                        </p:attrNameLst>
                                      </p:cBhvr>
                                      <p:to>
                                        <p:strVal val="visible"/>
                                      </p:to>
                                    </p:set>
                                    <p:anim calcmode="lin" valueType="num">
                                      <p:cBhvr>
                                        <p:cTn id="100" dur="500" fill="hold"/>
                                        <p:tgtEl>
                                          <p:spTgt spid="31"/>
                                        </p:tgtEl>
                                        <p:attrNameLst>
                                          <p:attrName>ppt_w</p:attrName>
                                        </p:attrNameLst>
                                      </p:cBhvr>
                                      <p:tavLst>
                                        <p:tav tm="0">
                                          <p:val>
                                            <p:fltVal val="0"/>
                                          </p:val>
                                        </p:tav>
                                        <p:tav tm="100000">
                                          <p:val>
                                            <p:strVal val="#ppt_w"/>
                                          </p:val>
                                        </p:tav>
                                      </p:tavLst>
                                    </p:anim>
                                    <p:anim calcmode="lin" valueType="num">
                                      <p:cBhvr>
                                        <p:cTn id="101" dur="500" fill="hold"/>
                                        <p:tgtEl>
                                          <p:spTgt spid="31"/>
                                        </p:tgtEl>
                                        <p:attrNameLst>
                                          <p:attrName>ppt_h</p:attrName>
                                        </p:attrNameLst>
                                      </p:cBhvr>
                                      <p:tavLst>
                                        <p:tav tm="0">
                                          <p:val>
                                            <p:fltVal val="0"/>
                                          </p:val>
                                        </p:tav>
                                        <p:tav tm="100000">
                                          <p:val>
                                            <p:strVal val="#ppt_h"/>
                                          </p:val>
                                        </p:tav>
                                      </p:tavLst>
                                    </p:anim>
                                    <p:animEffect transition="in" filter="fade">
                                      <p:cBhvr>
                                        <p:cTn id="102" dur="500"/>
                                        <p:tgtEl>
                                          <p:spTgt spid="31"/>
                                        </p:tgtEl>
                                      </p:cBhvr>
                                    </p:animEffect>
                                  </p:childTnLst>
                                </p:cTn>
                              </p:par>
                            </p:childTnLst>
                          </p:cTn>
                        </p:par>
                        <p:par>
                          <p:cTn id="103" fill="hold">
                            <p:stCondLst>
                              <p:cond delay="8000"/>
                            </p:stCondLst>
                            <p:childTnLst>
                              <p:par>
                                <p:cTn id="104" presetID="10" presetClass="entr" presetSubtype="0" fill="hold" grpId="0" nodeType="after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500"/>
                                        <p:tgtEl>
                                          <p:spTgt spid="32"/>
                                        </p:tgtEl>
                                      </p:cBhvr>
                                    </p:animEffect>
                                  </p:childTnLst>
                                </p:cTn>
                              </p:par>
                            </p:childTnLst>
                          </p:cTn>
                        </p:par>
                        <p:par>
                          <p:cTn id="107" fill="hold">
                            <p:stCondLst>
                              <p:cond delay="8500"/>
                            </p:stCondLst>
                            <p:childTnLst>
                              <p:par>
                                <p:cTn id="108" presetID="22" presetClass="entr" presetSubtype="8" fill="hold" nodeType="after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wipe(left)">
                                      <p:cBhvr>
                                        <p:cTn id="110" dur="500"/>
                                        <p:tgtEl>
                                          <p:spTgt spid="33"/>
                                        </p:tgtEl>
                                      </p:cBhvr>
                                    </p:animEffect>
                                  </p:childTnLst>
                                </p:cTn>
                              </p:par>
                            </p:childTnLst>
                          </p:cTn>
                        </p:par>
                        <p:par>
                          <p:cTn id="111" fill="hold">
                            <p:stCondLst>
                              <p:cond delay="9000"/>
                            </p:stCondLst>
                            <p:childTnLst>
                              <p:par>
                                <p:cTn id="112" presetID="53" presetClass="entr" presetSubtype="16" fill="hold" grpId="0" nodeType="after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p:cTn id="114" dur="500" fill="hold"/>
                                        <p:tgtEl>
                                          <p:spTgt spid="34"/>
                                        </p:tgtEl>
                                        <p:attrNameLst>
                                          <p:attrName>ppt_w</p:attrName>
                                        </p:attrNameLst>
                                      </p:cBhvr>
                                      <p:tavLst>
                                        <p:tav tm="0">
                                          <p:val>
                                            <p:fltVal val="0"/>
                                          </p:val>
                                        </p:tav>
                                        <p:tav tm="100000">
                                          <p:val>
                                            <p:strVal val="#ppt_w"/>
                                          </p:val>
                                        </p:tav>
                                      </p:tavLst>
                                    </p:anim>
                                    <p:anim calcmode="lin" valueType="num">
                                      <p:cBhvr>
                                        <p:cTn id="115" dur="500" fill="hold"/>
                                        <p:tgtEl>
                                          <p:spTgt spid="34"/>
                                        </p:tgtEl>
                                        <p:attrNameLst>
                                          <p:attrName>ppt_h</p:attrName>
                                        </p:attrNameLst>
                                      </p:cBhvr>
                                      <p:tavLst>
                                        <p:tav tm="0">
                                          <p:val>
                                            <p:fltVal val="0"/>
                                          </p:val>
                                        </p:tav>
                                        <p:tav tm="100000">
                                          <p:val>
                                            <p:strVal val="#ppt_h"/>
                                          </p:val>
                                        </p:tav>
                                      </p:tavLst>
                                    </p:anim>
                                    <p:animEffect transition="in" filter="fade">
                                      <p:cBhvr>
                                        <p:cTn id="116" dur="500"/>
                                        <p:tgtEl>
                                          <p:spTgt spid="34"/>
                                        </p:tgtEl>
                                      </p:cBhvr>
                                    </p:animEffect>
                                  </p:childTnLst>
                                </p:cTn>
                              </p:par>
                            </p:childTnLst>
                          </p:cTn>
                        </p:par>
                        <p:par>
                          <p:cTn id="117" fill="hold">
                            <p:stCondLst>
                              <p:cond delay="9500"/>
                            </p:stCondLst>
                            <p:childTnLst>
                              <p:par>
                                <p:cTn id="118" presetID="10" presetClass="entr" presetSubtype="0" fill="hold" grpId="0" nodeType="after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animBg="1"/>
      <p:bldP spid="13" grpId="0" animBg="1"/>
      <p:bldP spid="14" grpId="0"/>
      <p:bldP spid="15" grpId="0" animBg="1"/>
      <p:bldP spid="17" grpId="0"/>
      <p:bldP spid="21" grpId="0" animBg="1"/>
      <p:bldP spid="24" grpId="0"/>
      <p:bldP spid="25" grpId="0" animBg="1"/>
      <p:bldP spid="27" grpId="0"/>
      <p:bldP spid="28" grpId="0" animBg="1"/>
      <p:bldP spid="31" grpId="0"/>
      <p:bldP spid="32" grpId="0" animBg="1"/>
      <p:bldP spid="34"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0" name="矩形 47"/>
          <p:cNvSpPr>
            <a:spLocks noChangeArrowheads="1"/>
          </p:cNvSpPr>
          <p:nvPr/>
        </p:nvSpPr>
        <p:spPr bwMode="auto">
          <a:xfrm>
            <a:off x="1347964" y="2459919"/>
            <a:ext cx="8424936" cy="253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后端通过</a:t>
            </a:r>
            <a:r>
              <a:rPr lang="en-US" altLang="zh-CN" sz="2000" dirty="0">
                <a:latin typeface="微软雅黑" panose="020B0503020204020204" pitchFamily="34" charset="-122"/>
                <a:ea typeface="微软雅黑" panose="020B0503020204020204" pitchFamily="34" charset="-122"/>
              </a:rPr>
              <a:t>Django rest framework</a:t>
            </a:r>
            <a:r>
              <a:rPr lang="zh-CN" altLang="en-US" sz="2000" dirty="0">
                <a:latin typeface="微软雅黑" panose="020B0503020204020204" pitchFamily="34" charset="-122"/>
                <a:ea typeface="微软雅黑" panose="020B0503020204020204" pitchFamily="34" charset="-122"/>
              </a:rPr>
              <a:t>的使用，通过其</a:t>
            </a:r>
            <a:r>
              <a:rPr lang="en-US" altLang="zh-CN" sz="2000" dirty="0">
                <a:latin typeface="微软雅黑" panose="020B0503020204020204" pitchFamily="34" charset="-122"/>
                <a:ea typeface="微软雅黑" panose="020B0503020204020204" pitchFamily="34" charset="-122"/>
              </a:rPr>
              <a:t>serializers</a:t>
            </a:r>
            <a:r>
              <a:rPr lang="zh-CN" altLang="en-US" sz="2000" dirty="0">
                <a:latin typeface="微软雅黑" panose="020B0503020204020204" pitchFamily="34" charset="-122"/>
                <a:ea typeface="微软雅黑" panose="020B0503020204020204" pitchFamily="34" charset="-122"/>
              </a:rPr>
              <a:t>序列化相关插件以及其封装的</a:t>
            </a:r>
            <a:r>
              <a:rPr lang="en-US" altLang="zh-CN" sz="2000" dirty="0">
                <a:latin typeface="微软雅黑" panose="020B0503020204020204" pitchFamily="34" charset="-122"/>
                <a:ea typeface="微软雅黑" panose="020B0503020204020204" pitchFamily="34" charset="-122"/>
              </a:rPr>
              <a:t>Response</a:t>
            </a:r>
            <a:r>
              <a:rPr lang="zh-CN" altLang="en-US" sz="2000" dirty="0">
                <a:latin typeface="微软雅黑" panose="020B0503020204020204" pitchFamily="34" charset="-122"/>
                <a:ea typeface="微软雅黑" panose="020B0503020204020204" pitchFamily="34" charset="-122"/>
              </a:rPr>
              <a:t>和相关</a:t>
            </a:r>
            <a:r>
              <a:rPr lang="en-US" altLang="zh-CN" sz="2000" dirty="0" err="1">
                <a:latin typeface="微软雅黑" panose="020B0503020204020204" pitchFamily="34" charset="-122"/>
                <a:ea typeface="微软雅黑" panose="020B0503020204020204" pitchFamily="34" charset="-122"/>
              </a:rPr>
              <a:t>APIView</a:t>
            </a:r>
            <a:r>
              <a:rPr lang="zh-CN" altLang="en-US" sz="2000" dirty="0">
                <a:latin typeface="微软雅黑" panose="020B0503020204020204" pitchFamily="34" charset="-122"/>
                <a:ea typeface="微软雅黑" panose="020B0503020204020204" pitchFamily="34" charset="-122"/>
              </a:rPr>
              <a:t>能够实现在后端只修改一个序列化类的内容，实现所有</a:t>
            </a:r>
            <a:r>
              <a:rPr lang="en-US" altLang="zh-CN" sz="2000" dirty="0" err="1">
                <a:latin typeface="微软雅黑" panose="020B0503020204020204" pitchFamily="34" charset="-122"/>
                <a:ea typeface="微软雅黑" panose="020B0503020204020204" pitchFamily="34" charset="-122"/>
              </a:rPr>
              <a:t>api</a:t>
            </a:r>
            <a:r>
              <a:rPr lang="zh-CN" altLang="en-US" sz="2000" dirty="0">
                <a:latin typeface="微软雅黑" panose="020B0503020204020204" pitchFamily="34" charset="-122"/>
                <a:ea typeface="微软雅黑" panose="020B0503020204020204" pitchFamily="34" charset="-122"/>
              </a:rPr>
              <a:t>返回的数据的添加或者修改，增加相关所需的联合查询数据，方便后端人员的开发。</a:t>
            </a:r>
            <a:endParaRPr lang="en-US" altLang="zh-CN" sz="2000" dirty="0">
              <a:latin typeface="微软雅黑" panose="020B0503020204020204" pitchFamily="34" charset="-122"/>
              <a:ea typeface="微软雅黑" panose="020B0503020204020204" pitchFamily="34" charset="-122"/>
            </a:endParaRPr>
          </a:p>
          <a:p>
            <a:pPr>
              <a:buNone/>
            </a:pP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通过</a:t>
            </a:r>
            <a:r>
              <a:rPr lang="en-US" altLang="zh-CN" sz="2000" dirty="0" err="1">
                <a:latin typeface="微软雅黑" panose="020B0503020204020204" pitchFamily="34" charset="-122"/>
                <a:ea typeface="微软雅黑" panose="020B0503020204020204" pitchFamily="34" charset="-122"/>
              </a:rPr>
              <a:t>orm</a:t>
            </a:r>
            <a:r>
              <a:rPr lang="zh-CN" altLang="en-US" sz="2000" dirty="0">
                <a:latin typeface="微软雅黑" panose="020B0503020204020204" pitchFamily="34" charset="-122"/>
                <a:ea typeface="微软雅黑" panose="020B0503020204020204" pitchFamily="34" charset="-122"/>
              </a:rPr>
              <a:t>操作数据库，表的创建或者修改转化为</a:t>
            </a:r>
            <a:r>
              <a:rPr lang="en-US" altLang="zh-CN" sz="2000" dirty="0">
                <a:latin typeface="微软雅黑" panose="020B0503020204020204" pitchFamily="34" charset="-122"/>
                <a:ea typeface="微软雅黑" panose="020B0503020204020204" pitchFamily="34" charset="-122"/>
              </a:rPr>
              <a:t>python</a:t>
            </a:r>
            <a:r>
              <a:rPr lang="zh-CN" altLang="en-US" sz="2000" dirty="0">
                <a:latin typeface="微软雅黑" panose="020B0503020204020204" pitchFamily="34" charset="-122"/>
                <a:ea typeface="微软雅黑" panose="020B0503020204020204" pitchFamily="34" charset="-122"/>
              </a:rPr>
              <a:t>代码实现，且表字段的添加、修改通过</a:t>
            </a:r>
            <a:r>
              <a:rPr lang="en-US" altLang="zh-CN" sz="2000" dirty="0" err="1">
                <a:latin typeface="微软雅黑" panose="020B0503020204020204" pitchFamily="34" charset="-122"/>
                <a:ea typeface="微软雅黑" panose="020B0503020204020204" pitchFamily="34" charset="-122"/>
              </a:rPr>
              <a:t>orm</a:t>
            </a:r>
            <a:r>
              <a:rPr lang="zh-CN" altLang="en-US" sz="2000" dirty="0">
                <a:latin typeface="微软雅黑" panose="020B0503020204020204" pitchFamily="34" charset="-122"/>
                <a:ea typeface="微软雅黑" panose="020B0503020204020204" pitchFamily="34" charset="-122"/>
              </a:rPr>
              <a:t>都能急剧减少开发人员的负担。不用担心原生</a:t>
            </a:r>
            <a:r>
              <a:rPr lang="en-US" altLang="zh-CN" sz="2000" dirty="0" err="1">
                <a:latin typeface="微软雅黑" panose="020B0503020204020204" pitchFamily="34" charset="-122"/>
                <a:ea typeface="微软雅黑" panose="020B0503020204020204" pitchFamily="34" charset="-122"/>
              </a:rPr>
              <a:t>sql</a:t>
            </a:r>
            <a:r>
              <a:rPr lang="zh-CN" altLang="en-US" sz="2000" dirty="0">
                <a:latin typeface="微软雅黑" panose="020B0503020204020204" pitchFamily="34" charset="-122"/>
                <a:ea typeface="微软雅黑" panose="020B0503020204020204" pitchFamily="34" charset="-122"/>
              </a:rPr>
              <a:t>操作数据库的困难。</a:t>
            </a:r>
            <a:endParaRPr lang="en-US" altLang="zh-CN" sz="2000" dirty="0">
              <a:latin typeface="微软雅黑" panose="020B0503020204020204" pitchFamily="34" charset="-122"/>
              <a:ea typeface="微软雅黑" panose="020B0503020204020204" pitchFamily="34" charset="-122"/>
            </a:endParaRPr>
          </a:p>
        </p:txBody>
      </p:sp>
      <p:sp>
        <p:nvSpPr>
          <p:cNvPr id="31" name="矩形 3"/>
          <p:cNvSpPr>
            <a:spLocks noChangeArrowheads="1"/>
          </p:cNvSpPr>
          <p:nvPr/>
        </p:nvSpPr>
        <p:spPr bwMode="auto">
          <a:xfrm>
            <a:off x="1328215" y="1642207"/>
            <a:ext cx="1369592"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后端开发</a:t>
            </a:r>
          </a:p>
        </p:txBody>
      </p:sp>
      <p:sp>
        <p:nvSpPr>
          <p:cNvPr id="32" name="矩形 31"/>
          <p:cNvSpPr/>
          <p:nvPr/>
        </p:nvSpPr>
        <p:spPr>
          <a:xfrm>
            <a:off x="1374641" y="2132856"/>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1989491" y="2132856"/>
            <a:ext cx="1215000" cy="405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
        <p:nvSpPr>
          <p:cNvPr id="3" name="文本框 9">
            <a:extLst>
              <a:ext uri="{FF2B5EF4-FFF2-40B4-BE49-F238E27FC236}">
                <a16:creationId xmlns:a16="http://schemas.microsoft.com/office/drawing/2014/main" id="{A1CE20BC-D779-407F-AEFC-ED19C8827746}"/>
              </a:ext>
            </a:extLst>
          </p:cNvPr>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项目亮点</a:t>
            </a:r>
          </a:p>
        </p:txBody>
      </p:sp>
    </p:spTree>
    <p:extLst>
      <p:ext uri="{BB962C8B-B14F-4D97-AF65-F5344CB8AC3E}">
        <p14:creationId xmlns:p14="http://schemas.microsoft.com/office/powerpoint/2010/main" val="21928330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750"/>
                                        <p:tgtEl>
                                          <p:spTgt spid="33"/>
                                        </p:tgtEl>
                                      </p:cBhvr>
                                    </p:animEffect>
                                  </p:childTnLst>
                                </p:cTn>
                              </p:par>
                            </p:childTnLst>
                          </p:cTn>
                        </p:par>
                        <p:par>
                          <p:cTn id="16" fill="hold">
                            <p:stCondLst>
                              <p:cond delay="1750"/>
                            </p:stCondLst>
                            <p:childTnLst>
                              <p:par>
                                <p:cTn id="17" presetID="14" presetClass="entr" presetSubtype="1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randombar(horizontal)">
                                      <p:cBhvr>
                                        <p:cTn id="19" dur="750"/>
                                        <p:tgtEl>
                                          <p:spTgt spid="30"/>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animBg="1"/>
      <p:bldP spid="33" grpId="0" animBg="1"/>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
        <p:nvSpPr>
          <p:cNvPr id="3" name="文本框 9">
            <a:extLst>
              <a:ext uri="{FF2B5EF4-FFF2-40B4-BE49-F238E27FC236}">
                <a16:creationId xmlns:a16="http://schemas.microsoft.com/office/drawing/2014/main" id="{A1CE20BC-D779-407F-AEFC-ED19C8827746}"/>
              </a:ext>
            </a:extLst>
          </p:cNvPr>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项目亮点</a:t>
            </a:r>
          </a:p>
        </p:txBody>
      </p:sp>
      <p:sp>
        <p:nvSpPr>
          <p:cNvPr id="15" name="矩形 3">
            <a:extLst>
              <a:ext uri="{FF2B5EF4-FFF2-40B4-BE49-F238E27FC236}">
                <a16:creationId xmlns:a16="http://schemas.microsoft.com/office/drawing/2014/main" id="{A8B29B76-685C-4358-B07C-BB9BC4F7E18E}"/>
              </a:ext>
            </a:extLst>
          </p:cNvPr>
          <p:cNvSpPr>
            <a:spLocks noChangeArrowheads="1"/>
          </p:cNvSpPr>
          <p:nvPr/>
        </p:nvSpPr>
        <p:spPr bwMode="auto">
          <a:xfrm>
            <a:off x="980951" y="1066143"/>
            <a:ext cx="754038"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功能</a:t>
            </a:r>
          </a:p>
        </p:txBody>
      </p:sp>
      <p:sp>
        <p:nvSpPr>
          <p:cNvPr id="16" name="矩形 15">
            <a:extLst>
              <a:ext uri="{FF2B5EF4-FFF2-40B4-BE49-F238E27FC236}">
                <a16:creationId xmlns:a16="http://schemas.microsoft.com/office/drawing/2014/main" id="{5AF2F3F9-3B33-4DD4-90BC-29184C9A519A}"/>
              </a:ext>
            </a:extLst>
          </p:cNvPr>
          <p:cNvSpPr/>
          <p:nvPr/>
        </p:nvSpPr>
        <p:spPr>
          <a:xfrm>
            <a:off x="1027377" y="1556792"/>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0DFDF11D-2D66-4CF8-8ABC-27C777409F68}"/>
              </a:ext>
            </a:extLst>
          </p:cNvPr>
          <p:cNvSpPr/>
          <p:nvPr/>
        </p:nvSpPr>
        <p:spPr>
          <a:xfrm>
            <a:off x="1642227" y="1556792"/>
            <a:ext cx="1215000" cy="405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矩形 47">
            <a:extLst>
              <a:ext uri="{FF2B5EF4-FFF2-40B4-BE49-F238E27FC236}">
                <a16:creationId xmlns:a16="http://schemas.microsoft.com/office/drawing/2014/main" id="{ACF3C4DF-A6AC-4E20-B64E-AEA8D35B8214}"/>
              </a:ext>
            </a:extLst>
          </p:cNvPr>
          <p:cNvSpPr>
            <a:spLocks noChangeArrowheads="1"/>
          </p:cNvSpPr>
          <p:nvPr/>
        </p:nvSpPr>
        <p:spPr bwMode="auto">
          <a:xfrm>
            <a:off x="980951" y="1904620"/>
            <a:ext cx="10441161" cy="3023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r>
              <a:rPr lang="zh-CN" altLang="en-US" sz="2200" b="1" dirty="0">
                <a:latin typeface="微软雅黑" panose="020B0503020204020204" pitchFamily="34" charset="-122"/>
                <a:ea typeface="微软雅黑" panose="020B0503020204020204" pitchFamily="34" charset="-122"/>
                <a:sym typeface="+mn-ea"/>
              </a:rPr>
              <a:t>消息联动</a:t>
            </a:r>
            <a:r>
              <a:rPr lang="zh-CN" altLang="en-US" sz="2000" dirty="0">
                <a:latin typeface="微软雅黑" panose="020B0503020204020204" pitchFamily="34" charset="-122"/>
                <a:ea typeface="微软雅黑" panose="020B0503020204020204" pitchFamily="34" charset="-122"/>
                <a:sym typeface="+mn-ea"/>
              </a:rPr>
              <a:t>通过和消息相关功能的联动，实现用户体验的提升，无论是文档被收藏、评论或者评论被点赞、反对或者团队相关的邀请、踢除、创建、解散都能准确的将消息送达对应的用户，且用户可通过消息查看相关信息，让用户不再麻烦于页面的跳转。</a:t>
            </a:r>
            <a:endParaRPr lang="en-US" altLang="zh-CN" sz="2000" dirty="0">
              <a:latin typeface="微软雅黑" panose="020B0503020204020204" pitchFamily="34" charset="-122"/>
              <a:ea typeface="微软雅黑" panose="020B0503020204020204" pitchFamily="34" charset="-122"/>
              <a:sym typeface="+mn-ea"/>
            </a:endParaRPr>
          </a:p>
          <a:p>
            <a:endParaRPr lang="en-US" altLang="zh-CN" sz="2200" b="1" dirty="0">
              <a:latin typeface="微软雅黑" panose="020B0503020204020204" pitchFamily="34" charset="-122"/>
              <a:ea typeface="微软雅黑" panose="020B0503020204020204" pitchFamily="34" charset="-122"/>
              <a:sym typeface="+mn-ea"/>
            </a:endParaRPr>
          </a:p>
          <a:p>
            <a:r>
              <a:rPr lang="zh-CN" altLang="en-US" sz="2200" b="1" dirty="0">
                <a:latin typeface="微软雅黑" panose="020B0503020204020204" pitchFamily="34" charset="-122"/>
                <a:ea typeface="微软雅黑" panose="020B0503020204020204" pitchFamily="34" charset="-122"/>
                <a:sym typeface="+mn-ea"/>
              </a:rPr>
              <a:t>页面响应</a:t>
            </a:r>
            <a:r>
              <a:rPr lang="zh-CN" altLang="en-US" sz="2200" dirty="0">
                <a:latin typeface="微软雅黑" panose="020B0503020204020204" pitchFamily="34" charset="-122"/>
                <a:ea typeface="微软雅黑" panose="020B0503020204020204" pitchFamily="34" charset="-122"/>
                <a:sym typeface="+mn-ea"/>
              </a:rPr>
              <a:t>每个页面的响应速度都很快，让用户不用在一个操作之后等待较长时间，可以迅速的给用户提供响应。</a:t>
            </a:r>
            <a:endParaRPr lang="en-US" altLang="zh-CN" sz="2200" b="1" dirty="0">
              <a:latin typeface="微软雅黑" panose="020B0503020204020204" pitchFamily="34" charset="-122"/>
              <a:ea typeface="微软雅黑" panose="020B0503020204020204" pitchFamily="34" charset="-122"/>
              <a:sym typeface="+mn-ea"/>
            </a:endParaRPr>
          </a:p>
          <a:p>
            <a:endParaRPr lang="en-US" altLang="zh-CN" sz="2200" b="1" dirty="0">
              <a:latin typeface="微软雅黑" panose="020B0503020204020204" pitchFamily="34" charset="-122"/>
              <a:ea typeface="微软雅黑" panose="020B0503020204020204" pitchFamily="34" charset="-122"/>
              <a:sym typeface="+mn-ea"/>
            </a:endParaRPr>
          </a:p>
          <a:p>
            <a:r>
              <a:rPr lang="zh-CN" altLang="en-US" sz="2200" b="1" dirty="0">
                <a:latin typeface="微软雅黑" panose="020B0503020204020204" pitchFamily="34" charset="-122"/>
                <a:ea typeface="微软雅黑" panose="020B0503020204020204" pitchFamily="34" charset="-122"/>
                <a:sym typeface="+mn-ea"/>
              </a:rPr>
              <a:t>头像匹配</a:t>
            </a:r>
            <a:r>
              <a:rPr lang="zh-CN" altLang="en-US" sz="2000" dirty="0">
                <a:latin typeface="微软雅黑" panose="020B0503020204020204" pitchFamily="34" charset="-122"/>
                <a:ea typeface="微软雅黑" panose="020B0503020204020204" pitchFamily="34" charset="-122"/>
                <a:sym typeface="+mn-ea"/>
              </a:rPr>
              <a:t>每个用户以及每个团队的随机头像分配，完成每个人和每个团队通过邮箱拥有一个特定的头像，简洁并且美观。且可以进行相应的切换头像。</a:t>
            </a:r>
            <a:endParaRPr lang="en-US" altLang="zh-CN" sz="2400" b="1" dirty="0">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4210523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0"/>
                                        <p:tgtEl>
                                          <p:spTgt spid="2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750"/>
                                        <p:tgtEl>
                                          <p:spTgt spid="17"/>
                                        </p:tgtEl>
                                      </p:cBhvr>
                                    </p:animEffect>
                                  </p:childTnLst>
                                </p:cTn>
                              </p:par>
                            </p:childTnLst>
                          </p:cTn>
                        </p:par>
                        <p:par>
                          <p:cTn id="20" fill="hold">
                            <p:stCondLst>
                              <p:cond delay="3750"/>
                            </p:stCondLst>
                            <p:childTnLst>
                              <p:par>
                                <p:cTn id="21" presetID="14" presetClass="entr" presetSubtype="1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randombar(horizontal)">
                                      <p:cBhvr>
                                        <p:cTn id="23"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5" grpId="0"/>
      <p:bldP spid="16" grpId="0" animBg="1"/>
      <p:bldP spid="17" grpId="0" animBg="1"/>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
        <p:nvSpPr>
          <p:cNvPr id="3" name="文本框 9">
            <a:extLst>
              <a:ext uri="{FF2B5EF4-FFF2-40B4-BE49-F238E27FC236}">
                <a16:creationId xmlns:a16="http://schemas.microsoft.com/office/drawing/2014/main" id="{A1CE20BC-D779-407F-AEFC-ED19C8827746}"/>
              </a:ext>
            </a:extLst>
          </p:cNvPr>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项目亮点</a:t>
            </a:r>
          </a:p>
        </p:txBody>
      </p:sp>
      <p:sp>
        <p:nvSpPr>
          <p:cNvPr id="15" name="矩形 3">
            <a:extLst>
              <a:ext uri="{FF2B5EF4-FFF2-40B4-BE49-F238E27FC236}">
                <a16:creationId xmlns:a16="http://schemas.microsoft.com/office/drawing/2014/main" id="{A8B29B76-685C-4358-B07C-BB9BC4F7E18E}"/>
              </a:ext>
            </a:extLst>
          </p:cNvPr>
          <p:cNvSpPr>
            <a:spLocks noChangeArrowheads="1"/>
          </p:cNvSpPr>
          <p:nvPr/>
        </p:nvSpPr>
        <p:spPr bwMode="auto">
          <a:xfrm>
            <a:off x="980951" y="1066143"/>
            <a:ext cx="754038"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功能</a:t>
            </a:r>
          </a:p>
        </p:txBody>
      </p:sp>
      <p:sp>
        <p:nvSpPr>
          <p:cNvPr id="16" name="矩形 15">
            <a:extLst>
              <a:ext uri="{FF2B5EF4-FFF2-40B4-BE49-F238E27FC236}">
                <a16:creationId xmlns:a16="http://schemas.microsoft.com/office/drawing/2014/main" id="{5AF2F3F9-3B33-4DD4-90BC-29184C9A519A}"/>
              </a:ext>
            </a:extLst>
          </p:cNvPr>
          <p:cNvSpPr/>
          <p:nvPr/>
        </p:nvSpPr>
        <p:spPr>
          <a:xfrm>
            <a:off x="1027377" y="1556792"/>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0DFDF11D-2D66-4CF8-8ABC-27C777409F68}"/>
              </a:ext>
            </a:extLst>
          </p:cNvPr>
          <p:cNvSpPr/>
          <p:nvPr/>
        </p:nvSpPr>
        <p:spPr>
          <a:xfrm>
            <a:off x="1642227" y="1556792"/>
            <a:ext cx="1215000" cy="405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矩形 47">
            <a:extLst>
              <a:ext uri="{FF2B5EF4-FFF2-40B4-BE49-F238E27FC236}">
                <a16:creationId xmlns:a16="http://schemas.microsoft.com/office/drawing/2014/main" id="{ACF3C4DF-A6AC-4E20-B64E-AEA8D35B8214}"/>
              </a:ext>
            </a:extLst>
          </p:cNvPr>
          <p:cNvSpPr>
            <a:spLocks noChangeArrowheads="1"/>
          </p:cNvSpPr>
          <p:nvPr/>
        </p:nvSpPr>
        <p:spPr bwMode="auto">
          <a:xfrm>
            <a:off x="961091" y="1916832"/>
            <a:ext cx="10321072" cy="462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r>
              <a:rPr lang="zh-CN" altLang="en-US" sz="2200" b="1" dirty="0">
                <a:latin typeface="微软雅黑" panose="020B0503020204020204" pitchFamily="34" charset="-122"/>
                <a:ea typeface="微软雅黑" panose="020B0503020204020204" pitchFamily="34" charset="-122"/>
                <a:sym typeface="+mn-ea"/>
              </a:rPr>
              <a:t>团队文档</a:t>
            </a:r>
            <a:r>
              <a:rPr lang="zh-CN" altLang="en-US" sz="2000" dirty="0">
                <a:latin typeface="微软雅黑" panose="020B0503020204020204" pitchFamily="34" charset="-122"/>
                <a:ea typeface="微软雅黑" panose="020B0503020204020204" pitchFamily="34" charset="-122"/>
                <a:sym typeface="+mn-ea"/>
              </a:rPr>
              <a:t>协作编辑中时间线的使用也让团队的协作更加有条不紊，能够看到不同的人对该文档编辑的时间和次数</a:t>
            </a:r>
            <a:endParaRPr lang="en-US" altLang="zh-CN" sz="2000" dirty="0">
              <a:latin typeface="微软雅黑" panose="020B0503020204020204" pitchFamily="34" charset="-122"/>
              <a:ea typeface="微软雅黑" panose="020B0503020204020204" pitchFamily="34" charset="-122"/>
            </a:endParaRPr>
          </a:p>
          <a:p>
            <a:endParaRPr lang="en-US" altLang="zh-CN" sz="2200" b="1" dirty="0">
              <a:latin typeface="微软雅黑" panose="020B0503020204020204" pitchFamily="34" charset="-122"/>
              <a:ea typeface="微软雅黑" panose="020B0503020204020204" pitchFamily="34" charset="-122"/>
              <a:sym typeface="+mn-ea"/>
            </a:endParaRPr>
          </a:p>
          <a:p>
            <a:r>
              <a:rPr lang="zh-CN" altLang="en-US" sz="2200" b="1" dirty="0">
                <a:latin typeface="微软雅黑" panose="020B0503020204020204" pitchFamily="34" charset="-122"/>
                <a:ea typeface="微软雅黑" panose="020B0503020204020204" pitchFamily="34" charset="-122"/>
                <a:sym typeface="+mn-ea"/>
              </a:rPr>
              <a:t>团队邀请</a:t>
            </a:r>
            <a:r>
              <a:rPr lang="zh-CN" altLang="en-US" sz="2000" dirty="0">
                <a:latin typeface="微软雅黑" panose="020B0503020204020204" pitchFamily="34" charset="-122"/>
                <a:ea typeface="微软雅黑" panose="020B0503020204020204" pitchFamily="34" charset="-122"/>
                <a:sym typeface="+mn-ea"/>
              </a:rPr>
              <a:t>的搜索功能，可通过用户名或邮箱对想要邀请的用户进行相关搜索，实现精准查询后再进行邀请。</a:t>
            </a:r>
          </a:p>
          <a:p>
            <a:endParaRPr lang="en-US" altLang="zh-CN" sz="2200" b="1" dirty="0">
              <a:latin typeface="微软雅黑" panose="020B0503020204020204" pitchFamily="34" charset="-122"/>
              <a:ea typeface="微软雅黑" panose="020B0503020204020204" pitchFamily="34" charset="-122"/>
              <a:sym typeface="+mn-ea"/>
            </a:endParaRPr>
          </a:p>
          <a:p>
            <a:r>
              <a:rPr lang="zh-CN" altLang="en-US" sz="2200" b="1" dirty="0">
                <a:latin typeface="微软雅黑" panose="020B0503020204020204" pitchFamily="34" charset="-122"/>
                <a:ea typeface="微软雅黑" panose="020B0503020204020204" pitchFamily="34" charset="-122"/>
                <a:sym typeface="+mn-ea"/>
              </a:rPr>
              <a:t>团队成员管理</a:t>
            </a:r>
            <a:r>
              <a:rPr lang="zh-CN" altLang="en-US" sz="2000" dirty="0">
                <a:latin typeface="微软雅黑" panose="020B0503020204020204" pitchFamily="34" charset="-122"/>
                <a:ea typeface="微软雅黑" panose="020B0503020204020204" pitchFamily="34" charset="-122"/>
                <a:sym typeface="+mn-ea"/>
              </a:rPr>
              <a:t>操作在团队信息页面就可以完成，操作按钮根据不用户权限而不同，简洁明了。</a:t>
            </a:r>
            <a:endParaRPr lang="en-US" altLang="zh-CN" sz="2000" dirty="0">
              <a:latin typeface="微软雅黑" panose="020B0503020204020204" pitchFamily="34" charset="-122"/>
              <a:ea typeface="微软雅黑" panose="020B0503020204020204" pitchFamily="34" charset="-122"/>
            </a:endParaRPr>
          </a:p>
          <a:p>
            <a:endParaRPr lang="en-US" altLang="zh-CN" sz="2200" b="1" dirty="0">
              <a:latin typeface="微软雅黑" panose="020B0503020204020204" pitchFamily="34" charset="-122"/>
              <a:ea typeface="微软雅黑" panose="020B0503020204020204" pitchFamily="34" charset="-122"/>
              <a:sym typeface="+mn-ea"/>
            </a:endParaRPr>
          </a:p>
          <a:p>
            <a:r>
              <a:rPr lang="zh-CN" altLang="en-US" sz="2200" b="1" dirty="0">
                <a:latin typeface="微软雅黑" panose="020B0503020204020204" pitchFamily="34" charset="-122"/>
                <a:ea typeface="微软雅黑" panose="020B0503020204020204" pitchFamily="34" charset="-122"/>
                <a:sym typeface="+mn-ea"/>
              </a:rPr>
              <a:t>前端页面</a:t>
            </a:r>
            <a:r>
              <a:rPr lang="zh-CN" altLang="en-US" sz="2000" dirty="0">
                <a:latin typeface="微软雅黑" panose="020B0503020204020204" pitchFamily="34" charset="-122"/>
                <a:ea typeface="微软雅黑" panose="020B0503020204020204" pitchFamily="34" charset="-122"/>
                <a:sym typeface="+mn-ea"/>
              </a:rPr>
              <a:t>精美且舒适，完全符合一群想要进行努力学习进行团队协作的用户的心情。</a:t>
            </a:r>
            <a:endParaRPr lang="en-US" altLang="zh-CN" sz="2000" dirty="0">
              <a:latin typeface="微软雅黑" panose="020B0503020204020204" pitchFamily="34" charset="-122"/>
              <a:ea typeface="微软雅黑" panose="020B0503020204020204" pitchFamily="34" charset="-122"/>
              <a:sym typeface="+mn-ea"/>
            </a:endParaRPr>
          </a:p>
          <a:p>
            <a:endParaRPr lang="en-US" altLang="zh-CN" sz="2000" dirty="0">
              <a:latin typeface="微软雅黑" panose="020B0503020204020204" pitchFamily="34" charset="-122"/>
              <a:ea typeface="微软雅黑" panose="020B0503020204020204" pitchFamily="34" charset="-122"/>
              <a:sym typeface="+mn-ea"/>
            </a:endParaRPr>
          </a:p>
          <a:p>
            <a:r>
              <a:rPr lang="zh-CN" altLang="en-US" sz="2200" b="1">
                <a:latin typeface="微软雅黑" panose="020B0503020204020204" pitchFamily="34" charset="-122"/>
                <a:ea typeface="微软雅黑" panose="020B0503020204020204" pitchFamily="34" charset="-122"/>
                <a:sym typeface="+mn-ea"/>
              </a:rPr>
              <a:t>业务细节</a:t>
            </a:r>
            <a:r>
              <a:rPr lang="zh-CN" altLang="en-US" sz="2000">
                <a:latin typeface="微软雅黑" panose="020B0503020204020204" pitchFamily="34" charset="-122"/>
                <a:ea typeface="微软雅黑" panose="020B0503020204020204" pitchFamily="34" charset="-122"/>
                <a:sym typeface="+mn-ea"/>
              </a:rPr>
              <a:t>所有基本功能的细节部分都考虑的比较完善，即所有的交互逻辑的各种情况都有所考虑，维护成本低了很多</a:t>
            </a:r>
          </a:p>
          <a:p>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8059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0"/>
                                        <p:tgtEl>
                                          <p:spTgt spid="2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750"/>
                                        <p:tgtEl>
                                          <p:spTgt spid="17"/>
                                        </p:tgtEl>
                                      </p:cBhvr>
                                    </p:animEffect>
                                  </p:childTnLst>
                                </p:cTn>
                              </p:par>
                            </p:childTnLst>
                          </p:cTn>
                        </p:par>
                        <p:par>
                          <p:cTn id="20" fill="hold">
                            <p:stCondLst>
                              <p:cond delay="3750"/>
                            </p:stCondLst>
                            <p:childTnLst>
                              <p:par>
                                <p:cTn id="21" presetID="14" presetClass="entr" presetSubtype="1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randombar(horizontal)">
                                      <p:cBhvr>
                                        <p:cTn id="23"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5" grpId="0"/>
      <p:bldP spid="16" grpId="0" animBg="1"/>
      <p:bldP spid="17" grpId="0" animBg="1"/>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项目难点</a:t>
            </a:r>
          </a:p>
        </p:txBody>
      </p:sp>
      <p:sp>
        <p:nvSpPr>
          <p:cNvPr id="74" name="Freeform 206"/>
          <p:cNvSpPr>
            <a:spLocks noChangeAspect="1" noEditPoints="1"/>
          </p:cNvSpPr>
          <p:nvPr/>
        </p:nvSpPr>
        <p:spPr bwMode="auto">
          <a:xfrm>
            <a:off x="408014" y="149854"/>
            <a:ext cx="289914" cy="35044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7"/>
          <p:cNvSpPr/>
          <p:nvPr/>
        </p:nvSpPr>
        <p:spPr>
          <a:xfrm>
            <a:off x="1579040" y="2079521"/>
            <a:ext cx="2708066" cy="2708008"/>
          </a:xfrm>
          <a:custGeom>
            <a:avLst/>
            <a:gdLst>
              <a:gd name="connsiteX0" fmla="*/ 0 w 2708066"/>
              <a:gd name="connsiteY0" fmla="*/ 1354004 h 2708008"/>
              <a:gd name="connsiteX1" fmla="*/ 1354033 w 2708066"/>
              <a:gd name="connsiteY1" fmla="*/ 0 h 2708008"/>
              <a:gd name="connsiteX2" fmla="*/ 2708066 w 2708066"/>
              <a:gd name="connsiteY2" fmla="*/ 1354004 h 2708008"/>
              <a:gd name="connsiteX3" fmla="*/ 1354033 w 2708066"/>
              <a:gd name="connsiteY3" fmla="*/ 2708008 h 2708008"/>
              <a:gd name="connsiteX4" fmla="*/ 0 w 2708066"/>
              <a:gd name="connsiteY4" fmla="*/ 1354004 h 270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066" h="2708008">
                <a:moveTo>
                  <a:pt x="0" y="1354004"/>
                </a:moveTo>
                <a:cubicBezTo>
                  <a:pt x="0" y="606208"/>
                  <a:pt x="606221" y="0"/>
                  <a:pt x="1354033" y="0"/>
                </a:cubicBezTo>
                <a:cubicBezTo>
                  <a:pt x="2101845" y="0"/>
                  <a:pt x="2708066" y="606208"/>
                  <a:pt x="2708066" y="1354004"/>
                </a:cubicBezTo>
                <a:cubicBezTo>
                  <a:pt x="2708066" y="2101800"/>
                  <a:pt x="2101845" y="2708008"/>
                  <a:pt x="1354033" y="2708008"/>
                </a:cubicBezTo>
                <a:cubicBezTo>
                  <a:pt x="606221" y="2708008"/>
                  <a:pt x="0" y="2101800"/>
                  <a:pt x="0" y="1354004"/>
                </a:cubicBezTo>
                <a:close/>
              </a:path>
            </a:pathLst>
          </a:custGeom>
          <a:solidFill>
            <a:schemeClr val="accent5">
              <a:lumMod val="75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94707" tIns="594699" rIns="594707" bIns="594699" numCol="1" spcCol="1270" anchor="ctr" anchorCtr="0">
            <a:noAutofit/>
          </a:bodyPr>
          <a:lstStyle/>
          <a:p>
            <a:pPr lvl="0" algn="ctr" defTabSz="2311400">
              <a:lnSpc>
                <a:spcPct val="90000"/>
              </a:lnSpc>
              <a:spcBef>
                <a:spcPct val="0"/>
              </a:spcBef>
              <a:spcAft>
                <a:spcPct val="35000"/>
              </a:spcAft>
            </a:pPr>
            <a:endParaRPr lang="id-ID" sz="5200" kern="1200">
              <a:solidFill>
                <a:schemeClr val="bg1"/>
              </a:solidFill>
              <a:latin typeface="微软雅黑" panose="020B0503020204020204" pitchFamily="34" charset="-122"/>
              <a:ea typeface="微软雅黑" panose="020B0503020204020204" pitchFamily="34" charset="-122"/>
            </a:endParaRPr>
          </a:p>
        </p:txBody>
      </p:sp>
      <p:sp>
        <p:nvSpPr>
          <p:cNvPr id="9" name="Oval 8"/>
          <p:cNvSpPr/>
          <p:nvPr/>
        </p:nvSpPr>
        <p:spPr>
          <a:xfrm>
            <a:off x="3124205" y="1956143"/>
            <a:ext cx="301176" cy="301171"/>
          </a:xfrm>
          <a:prstGeom prst="ellipse">
            <a:avLst/>
          </a:prstGeom>
          <a:solidFill>
            <a:schemeClr val="accent5">
              <a:lumMod val="50000"/>
            </a:schemeClr>
          </a:solidFill>
          <a:ln w="25400">
            <a:solidFill>
              <a:schemeClr val="bg1">
                <a:lumMod val="95000"/>
              </a:scheme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0" name="Oval 9"/>
          <p:cNvSpPr/>
          <p:nvPr/>
        </p:nvSpPr>
        <p:spPr>
          <a:xfrm>
            <a:off x="2411052" y="4586327"/>
            <a:ext cx="218075" cy="218285"/>
          </a:xfrm>
          <a:prstGeom prst="ellipse">
            <a:avLst/>
          </a:prstGeom>
          <a:solidFill>
            <a:schemeClr val="accent5">
              <a:lumMod val="50000"/>
            </a:schemeClr>
          </a:solidFill>
          <a:ln w="25400">
            <a:solidFill>
              <a:schemeClr val="bg1">
                <a:lumMod val="95000"/>
              </a:schemeClr>
            </a:solidFill>
          </a:ln>
        </p:spPr>
        <p:style>
          <a:lnRef idx="2">
            <a:schemeClr val="lt1">
              <a:hueOff val="0"/>
              <a:satOff val="0"/>
              <a:lumOff val="0"/>
              <a:alphaOff val="0"/>
            </a:schemeClr>
          </a:lnRef>
          <a:fillRef idx="1">
            <a:schemeClr val="accent3">
              <a:hueOff val="56240"/>
              <a:satOff val="2879"/>
              <a:lumOff val="1209"/>
              <a:alphaOff val="0"/>
            </a:schemeClr>
          </a:fillRef>
          <a:effectRef idx="0">
            <a:schemeClr val="accent3">
              <a:hueOff val="56240"/>
              <a:satOff val="2879"/>
              <a:lumOff val="1209"/>
              <a:alphaOff val="0"/>
            </a:schemeClr>
          </a:effectRef>
          <a:fontRef idx="minor">
            <a:schemeClr val="lt1"/>
          </a:fontRef>
        </p:style>
      </p:sp>
      <p:sp>
        <p:nvSpPr>
          <p:cNvPr id="11" name="Oval 10"/>
          <p:cNvSpPr/>
          <p:nvPr/>
        </p:nvSpPr>
        <p:spPr>
          <a:xfrm>
            <a:off x="4461366" y="3178542"/>
            <a:ext cx="218075" cy="218285"/>
          </a:xfrm>
          <a:prstGeom prst="ellipse">
            <a:avLst/>
          </a:prstGeom>
          <a:solidFill>
            <a:schemeClr val="accent5">
              <a:lumMod val="75000"/>
            </a:schemeClr>
          </a:solidFill>
          <a:ln>
            <a:noFill/>
          </a:ln>
        </p:spPr>
        <p:style>
          <a:lnRef idx="2">
            <a:schemeClr val="lt1">
              <a:hueOff val="0"/>
              <a:satOff val="0"/>
              <a:lumOff val="0"/>
              <a:alphaOff val="0"/>
            </a:schemeClr>
          </a:lnRef>
          <a:fillRef idx="1">
            <a:schemeClr val="accent3">
              <a:hueOff val="112479"/>
              <a:satOff val="5757"/>
              <a:lumOff val="2418"/>
              <a:alphaOff val="0"/>
            </a:schemeClr>
          </a:fillRef>
          <a:effectRef idx="0">
            <a:schemeClr val="accent3">
              <a:hueOff val="112479"/>
              <a:satOff val="5757"/>
              <a:lumOff val="2418"/>
              <a:alphaOff val="0"/>
            </a:schemeClr>
          </a:effectRef>
          <a:fontRef idx="minor">
            <a:schemeClr val="lt1"/>
          </a:fontRef>
        </p:style>
      </p:sp>
      <p:sp>
        <p:nvSpPr>
          <p:cNvPr id="12" name="Oval 11"/>
          <p:cNvSpPr/>
          <p:nvPr/>
        </p:nvSpPr>
        <p:spPr>
          <a:xfrm>
            <a:off x="3417826" y="4818532"/>
            <a:ext cx="301176" cy="301171"/>
          </a:xfrm>
          <a:prstGeom prst="ellipse">
            <a:avLst/>
          </a:prstGeom>
          <a:solidFill>
            <a:schemeClr val="accent5">
              <a:lumMod val="75000"/>
            </a:schemeClr>
          </a:solidFill>
          <a:ln>
            <a:noFill/>
          </a:ln>
        </p:spPr>
        <p:style>
          <a:lnRef idx="2">
            <a:schemeClr val="lt1">
              <a:hueOff val="0"/>
              <a:satOff val="0"/>
              <a:lumOff val="0"/>
              <a:alphaOff val="0"/>
            </a:schemeClr>
          </a:lnRef>
          <a:fillRef idx="1">
            <a:schemeClr val="accent3">
              <a:hueOff val="168719"/>
              <a:satOff val="8636"/>
              <a:lumOff val="3628"/>
              <a:alphaOff val="0"/>
            </a:schemeClr>
          </a:fillRef>
          <a:effectRef idx="0">
            <a:schemeClr val="accent3">
              <a:hueOff val="168719"/>
              <a:satOff val="8636"/>
              <a:lumOff val="3628"/>
              <a:alphaOff val="0"/>
            </a:schemeClr>
          </a:effectRef>
          <a:fontRef idx="minor">
            <a:schemeClr val="lt1"/>
          </a:fontRef>
        </p:style>
      </p:sp>
      <p:sp>
        <p:nvSpPr>
          <p:cNvPr id="13" name="Oval 12"/>
          <p:cNvSpPr/>
          <p:nvPr/>
        </p:nvSpPr>
        <p:spPr>
          <a:xfrm>
            <a:off x="2111224" y="2600718"/>
            <a:ext cx="218075" cy="218285"/>
          </a:xfrm>
          <a:prstGeom prst="ellipse">
            <a:avLst/>
          </a:prstGeom>
          <a:solidFill>
            <a:srgbClr val="93CDDD"/>
          </a:solidFill>
          <a:ln>
            <a:noFill/>
          </a:ln>
        </p:spPr>
        <p:style>
          <a:lnRef idx="2">
            <a:schemeClr val="lt1">
              <a:hueOff val="0"/>
              <a:satOff val="0"/>
              <a:lumOff val="0"/>
              <a:alphaOff val="0"/>
            </a:schemeClr>
          </a:lnRef>
          <a:fillRef idx="1">
            <a:schemeClr val="accent3">
              <a:hueOff val="224959"/>
              <a:satOff val="11515"/>
              <a:lumOff val="4837"/>
              <a:alphaOff val="0"/>
            </a:schemeClr>
          </a:fillRef>
          <a:effectRef idx="0">
            <a:schemeClr val="accent3">
              <a:hueOff val="224959"/>
              <a:satOff val="11515"/>
              <a:lumOff val="4837"/>
              <a:alphaOff val="0"/>
            </a:schemeClr>
          </a:effectRef>
          <a:fontRef idx="minor">
            <a:schemeClr val="lt1"/>
          </a:fontRef>
        </p:style>
      </p:sp>
      <p:sp>
        <p:nvSpPr>
          <p:cNvPr id="14" name="Oval 14"/>
          <p:cNvSpPr/>
          <p:nvPr/>
        </p:nvSpPr>
        <p:spPr>
          <a:xfrm>
            <a:off x="3821271" y="3633871"/>
            <a:ext cx="301176" cy="301171"/>
          </a:xfrm>
          <a:prstGeom prst="ellipse">
            <a:avLst/>
          </a:prstGeom>
          <a:solidFill>
            <a:schemeClr val="accent5">
              <a:lumMod val="50000"/>
            </a:schemeClr>
          </a:solidFill>
          <a:ln>
            <a:noFill/>
          </a:ln>
        </p:spPr>
        <p:style>
          <a:lnRef idx="2">
            <a:schemeClr val="lt1">
              <a:hueOff val="0"/>
              <a:satOff val="0"/>
              <a:lumOff val="0"/>
              <a:alphaOff val="0"/>
            </a:schemeClr>
          </a:lnRef>
          <a:fillRef idx="1">
            <a:schemeClr val="accent3">
              <a:hueOff val="393678"/>
              <a:satOff val="20151"/>
              <a:lumOff val="8464"/>
              <a:alphaOff val="0"/>
            </a:schemeClr>
          </a:fillRef>
          <a:effectRef idx="0">
            <a:schemeClr val="accent3">
              <a:hueOff val="393678"/>
              <a:satOff val="20151"/>
              <a:lumOff val="8464"/>
              <a:alphaOff val="0"/>
            </a:schemeClr>
          </a:effectRef>
          <a:fontRef idx="minor">
            <a:schemeClr val="lt1"/>
          </a:fontRef>
        </p:style>
      </p:sp>
      <p:sp>
        <p:nvSpPr>
          <p:cNvPr id="15" name="Oval 15"/>
          <p:cNvSpPr/>
          <p:nvPr/>
        </p:nvSpPr>
        <p:spPr>
          <a:xfrm>
            <a:off x="994316" y="3871423"/>
            <a:ext cx="544433" cy="544448"/>
          </a:xfrm>
          <a:prstGeom prst="ellipse">
            <a:avLst/>
          </a:prstGeom>
          <a:solidFill>
            <a:schemeClr val="accent5">
              <a:lumMod val="75000"/>
            </a:schemeClr>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sp>
      <p:sp>
        <p:nvSpPr>
          <p:cNvPr id="17" name="Oval 19"/>
          <p:cNvSpPr/>
          <p:nvPr/>
        </p:nvSpPr>
        <p:spPr>
          <a:xfrm>
            <a:off x="776241" y="4484181"/>
            <a:ext cx="218075" cy="218285"/>
          </a:xfrm>
          <a:prstGeom prst="ellipse">
            <a:avLst/>
          </a:prstGeom>
          <a:solidFill>
            <a:schemeClr val="accent5">
              <a:lumMod val="75000"/>
            </a:schemeClr>
          </a:solidFill>
          <a:ln>
            <a:noFill/>
          </a:ln>
        </p:spPr>
        <p:style>
          <a:lnRef idx="2">
            <a:schemeClr val="lt1">
              <a:hueOff val="0"/>
              <a:satOff val="0"/>
              <a:lumOff val="0"/>
              <a:alphaOff val="0"/>
            </a:schemeClr>
          </a:lnRef>
          <a:fillRef idx="1">
            <a:schemeClr val="accent3">
              <a:hueOff val="618636"/>
              <a:satOff val="31665"/>
              <a:lumOff val="13301"/>
              <a:alphaOff val="0"/>
            </a:schemeClr>
          </a:fillRef>
          <a:effectRef idx="0">
            <a:schemeClr val="accent3">
              <a:hueOff val="618636"/>
              <a:satOff val="31665"/>
              <a:lumOff val="13301"/>
              <a:alphaOff val="0"/>
            </a:schemeClr>
          </a:effectRef>
          <a:fontRef idx="minor">
            <a:schemeClr val="lt1"/>
          </a:fontRef>
        </p:style>
      </p:sp>
      <p:sp>
        <p:nvSpPr>
          <p:cNvPr id="21" name="Oval 22"/>
          <p:cNvSpPr/>
          <p:nvPr/>
        </p:nvSpPr>
        <p:spPr>
          <a:xfrm>
            <a:off x="2266881" y="4199896"/>
            <a:ext cx="218075" cy="218285"/>
          </a:xfrm>
          <a:prstGeom prst="ellipse">
            <a:avLst/>
          </a:prstGeom>
          <a:solidFill>
            <a:schemeClr val="accent5">
              <a:lumMod val="50000"/>
            </a:schemeClr>
          </a:solidFill>
          <a:ln>
            <a:noFill/>
          </a:ln>
        </p:spPr>
        <p:style>
          <a:lnRef idx="2">
            <a:schemeClr val="lt1">
              <a:hueOff val="0"/>
              <a:satOff val="0"/>
              <a:lumOff val="0"/>
              <a:alphaOff val="0"/>
            </a:schemeClr>
          </a:lnRef>
          <a:fillRef idx="1">
            <a:schemeClr val="accent3">
              <a:hueOff val="674876"/>
              <a:satOff val="34544"/>
              <a:lumOff val="14510"/>
              <a:alphaOff val="0"/>
            </a:schemeClr>
          </a:fillRef>
          <a:effectRef idx="0">
            <a:schemeClr val="accent3">
              <a:hueOff val="674876"/>
              <a:satOff val="34544"/>
              <a:lumOff val="14510"/>
              <a:alphaOff val="0"/>
            </a:schemeClr>
          </a:effectRef>
          <a:fontRef idx="minor">
            <a:schemeClr val="lt1"/>
          </a:fontRef>
        </p:style>
      </p:sp>
      <p:grpSp>
        <p:nvGrpSpPr>
          <p:cNvPr id="23" name="组合 22"/>
          <p:cNvGrpSpPr/>
          <p:nvPr/>
        </p:nvGrpSpPr>
        <p:grpSpPr>
          <a:xfrm>
            <a:off x="2484956" y="2712047"/>
            <a:ext cx="889731" cy="1161595"/>
            <a:chOff x="3097088" y="2749536"/>
            <a:chExt cx="889731" cy="1161595"/>
          </a:xfrm>
          <a:solidFill>
            <a:schemeClr val="accent5">
              <a:lumMod val="60000"/>
              <a:lumOff val="40000"/>
            </a:schemeClr>
          </a:solidFill>
        </p:grpSpPr>
        <p:sp>
          <p:nvSpPr>
            <p:cNvPr id="24" name="Freeform 37"/>
            <p:cNvSpPr>
              <a:spLocks noEditPoints="1"/>
            </p:cNvSpPr>
            <p:nvPr/>
          </p:nvSpPr>
          <p:spPr bwMode="auto">
            <a:xfrm>
              <a:off x="3097088" y="2749536"/>
              <a:ext cx="889731" cy="1161595"/>
            </a:xfrm>
            <a:custGeom>
              <a:avLst/>
              <a:gdLst>
                <a:gd name="T0" fmla="*/ 103 w 109"/>
                <a:gd name="T1" fmla="*/ 68 h 142"/>
                <a:gd name="T2" fmla="*/ 96 w 109"/>
                <a:gd name="T3" fmla="*/ 68 h 142"/>
                <a:gd name="T4" fmla="*/ 96 w 109"/>
                <a:gd name="T5" fmla="*/ 44 h 142"/>
                <a:gd name="T6" fmla="*/ 84 w 109"/>
                <a:gd name="T7" fmla="*/ 13 h 142"/>
                <a:gd name="T8" fmla="*/ 54 w 109"/>
                <a:gd name="T9" fmla="*/ 0 h 142"/>
                <a:gd name="T10" fmla="*/ 25 w 109"/>
                <a:gd name="T11" fmla="*/ 13 h 142"/>
                <a:gd name="T12" fmla="*/ 13 w 109"/>
                <a:gd name="T13" fmla="*/ 44 h 142"/>
                <a:gd name="T14" fmla="*/ 13 w 109"/>
                <a:gd name="T15" fmla="*/ 68 h 142"/>
                <a:gd name="T16" fmla="*/ 5 w 109"/>
                <a:gd name="T17" fmla="*/ 68 h 142"/>
                <a:gd name="T18" fmla="*/ 0 w 109"/>
                <a:gd name="T19" fmla="*/ 73 h 142"/>
                <a:gd name="T20" fmla="*/ 0 w 109"/>
                <a:gd name="T21" fmla="*/ 137 h 142"/>
                <a:gd name="T22" fmla="*/ 5 w 109"/>
                <a:gd name="T23" fmla="*/ 142 h 142"/>
                <a:gd name="T24" fmla="*/ 103 w 109"/>
                <a:gd name="T25" fmla="*/ 142 h 142"/>
                <a:gd name="T26" fmla="*/ 109 w 109"/>
                <a:gd name="T27" fmla="*/ 137 h 142"/>
                <a:gd name="T28" fmla="*/ 109 w 109"/>
                <a:gd name="T29" fmla="*/ 73 h 142"/>
                <a:gd name="T30" fmla="*/ 103 w 109"/>
                <a:gd name="T31" fmla="*/ 68 h 142"/>
                <a:gd name="T32" fmla="*/ 66 w 109"/>
                <a:gd name="T33" fmla="*/ 124 h 142"/>
                <a:gd name="T34" fmla="*/ 54 w 109"/>
                <a:gd name="T35" fmla="*/ 136 h 142"/>
                <a:gd name="T36" fmla="*/ 42 w 109"/>
                <a:gd name="T37" fmla="*/ 124 h 142"/>
                <a:gd name="T38" fmla="*/ 42 w 109"/>
                <a:gd name="T39" fmla="*/ 102 h 142"/>
                <a:gd name="T40" fmla="*/ 54 w 109"/>
                <a:gd name="T41" fmla="*/ 91 h 142"/>
                <a:gd name="T42" fmla="*/ 66 w 109"/>
                <a:gd name="T43" fmla="*/ 102 h 142"/>
                <a:gd name="T44" fmla="*/ 66 w 109"/>
                <a:gd name="T45" fmla="*/ 124 h 142"/>
                <a:gd name="T46" fmla="*/ 76 w 109"/>
                <a:gd name="T47" fmla="*/ 68 h 142"/>
                <a:gd name="T48" fmla="*/ 32 w 109"/>
                <a:gd name="T49" fmla="*/ 68 h 142"/>
                <a:gd name="T50" fmla="*/ 32 w 109"/>
                <a:gd name="T51" fmla="*/ 44 h 142"/>
                <a:gd name="T52" fmla="*/ 39 w 109"/>
                <a:gd name="T53" fmla="*/ 27 h 142"/>
                <a:gd name="T54" fmla="*/ 54 w 109"/>
                <a:gd name="T55" fmla="*/ 20 h 142"/>
                <a:gd name="T56" fmla="*/ 70 w 109"/>
                <a:gd name="T57" fmla="*/ 27 h 142"/>
                <a:gd name="T58" fmla="*/ 76 w 109"/>
                <a:gd name="T59" fmla="*/ 44 h 142"/>
                <a:gd name="T60" fmla="*/ 76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3" y="68"/>
                  </a:moveTo>
                  <a:cubicBezTo>
                    <a:pt x="96" y="68"/>
                    <a:pt x="96" y="68"/>
                    <a:pt x="96" y="68"/>
                  </a:cubicBezTo>
                  <a:cubicBezTo>
                    <a:pt x="96" y="44"/>
                    <a:pt x="96" y="44"/>
                    <a:pt x="96" y="44"/>
                  </a:cubicBezTo>
                  <a:cubicBezTo>
                    <a:pt x="96" y="32"/>
                    <a:pt x="92" y="21"/>
                    <a:pt x="84" y="13"/>
                  </a:cubicBezTo>
                  <a:cubicBezTo>
                    <a:pt x="77" y="5"/>
                    <a:pt x="66" y="0"/>
                    <a:pt x="54" y="0"/>
                  </a:cubicBezTo>
                  <a:cubicBezTo>
                    <a:pt x="43" y="0"/>
                    <a:pt x="32" y="5"/>
                    <a:pt x="25" y="13"/>
                  </a:cubicBezTo>
                  <a:cubicBezTo>
                    <a:pt x="17" y="21"/>
                    <a:pt x="13" y="32"/>
                    <a:pt x="13" y="44"/>
                  </a:cubicBezTo>
                  <a:cubicBezTo>
                    <a:pt x="13" y="68"/>
                    <a:pt x="13" y="68"/>
                    <a:pt x="13" y="68"/>
                  </a:cubicBezTo>
                  <a:cubicBezTo>
                    <a:pt x="5" y="68"/>
                    <a:pt x="5" y="68"/>
                    <a:pt x="5" y="68"/>
                  </a:cubicBezTo>
                  <a:cubicBezTo>
                    <a:pt x="2" y="68"/>
                    <a:pt x="0" y="70"/>
                    <a:pt x="0" y="73"/>
                  </a:cubicBezTo>
                  <a:cubicBezTo>
                    <a:pt x="0" y="137"/>
                    <a:pt x="0" y="137"/>
                    <a:pt x="0" y="137"/>
                  </a:cubicBezTo>
                  <a:cubicBezTo>
                    <a:pt x="0" y="140"/>
                    <a:pt x="2" y="142"/>
                    <a:pt x="5" y="142"/>
                  </a:cubicBezTo>
                  <a:cubicBezTo>
                    <a:pt x="103" y="142"/>
                    <a:pt x="103" y="142"/>
                    <a:pt x="103" y="142"/>
                  </a:cubicBezTo>
                  <a:cubicBezTo>
                    <a:pt x="106" y="142"/>
                    <a:pt x="109" y="140"/>
                    <a:pt x="109" y="137"/>
                  </a:cubicBezTo>
                  <a:cubicBezTo>
                    <a:pt x="109" y="73"/>
                    <a:pt x="109" y="73"/>
                    <a:pt x="109" y="73"/>
                  </a:cubicBezTo>
                  <a:cubicBezTo>
                    <a:pt x="109" y="70"/>
                    <a:pt x="106" y="68"/>
                    <a:pt x="103" y="68"/>
                  </a:cubicBezTo>
                  <a:close/>
                  <a:moveTo>
                    <a:pt x="66" y="124"/>
                  </a:moveTo>
                  <a:cubicBezTo>
                    <a:pt x="66" y="131"/>
                    <a:pt x="61" y="136"/>
                    <a:pt x="54" y="136"/>
                  </a:cubicBezTo>
                  <a:cubicBezTo>
                    <a:pt x="48" y="136"/>
                    <a:pt x="42" y="131"/>
                    <a:pt x="42" y="124"/>
                  </a:cubicBezTo>
                  <a:cubicBezTo>
                    <a:pt x="42" y="102"/>
                    <a:pt x="42" y="102"/>
                    <a:pt x="42" y="102"/>
                  </a:cubicBezTo>
                  <a:cubicBezTo>
                    <a:pt x="42" y="96"/>
                    <a:pt x="48" y="91"/>
                    <a:pt x="54" y="91"/>
                  </a:cubicBezTo>
                  <a:cubicBezTo>
                    <a:pt x="61" y="91"/>
                    <a:pt x="66" y="96"/>
                    <a:pt x="66" y="102"/>
                  </a:cubicBezTo>
                  <a:lnTo>
                    <a:pt x="66" y="124"/>
                  </a:lnTo>
                  <a:close/>
                  <a:moveTo>
                    <a:pt x="76" y="68"/>
                  </a:moveTo>
                  <a:cubicBezTo>
                    <a:pt x="32" y="68"/>
                    <a:pt x="32" y="68"/>
                    <a:pt x="32" y="68"/>
                  </a:cubicBezTo>
                  <a:cubicBezTo>
                    <a:pt x="32" y="44"/>
                    <a:pt x="32" y="44"/>
                    <a:pt x="32" y="44"/>
                  </a:cubicBezTo>
                  <a:cubicBezTo>
                    <a:pt x="32" y="37"/>
                    <a:pt x="35" y="31"/>
                    <a:pt x="39" y="27"/>
                  </a:cubicBezTo>
                  <a:cubicBezTo>
                    <a:pt x="43" y="22"/>
                    <a:pt x="48" y="20"/>
                    <a:pt x="54" y="20"/>
                  </a:cubicBezTo>
                  <a:cubicBezTo>
                    <a:pt x="60" y="20"/>
                    <a:pt x="66" y="22"/>
                    <a:pt x="70" y="27"/>
                  </a:cubicBezTo>
                  <a:cubicBezTo>
                    <a:pt x="74" y="31"/>
                    <a:pt x="76" y="37"/>
                    <a:pt x="76" y="44"/>
                  </a:cubicBezTo>
                  <a:lnTo>
                    <a:pt x="76"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solidFill>
                <a:latin typeface="微软雅黑" panose="020B0503020204020204" pitchFamily="34" charset="-122"/>
                <a:ea typeface="微软雅黑" panose="020B0503020204020204" pitchFamily="34" charset="-122"/>
              </a:endParaRPr>
            </a:p>
          </p:txBody>
        </p:sp>
        <p:sp>
          <p:nvSpPr>
            <p:cNvPr id="25" name="Freeform 38"/>
            <p:cNvSpPr/>
            <p:nvPr/>
          </p:nvSpPr>
          <p:spPr bwMode="auto">
            <a:xfrm>
              <a:off x="3477694" y="3540408"/>
              <a:ext cx="118631" cy="261978"/>
            </a:xfrm>
            <a:custGeom>
              <a:avLst/>
              <a:gdLst>
                <a:gd name="T0" fmla="*/ 7 w 14"/>
                <a:gd name="T1" fmla="*/ 0 h 32"/>
                <a:gd name="T2" fmla="*/ 0 w 14"/>
                <a:gd name="T3" fmla="*/ 7 h 32"/>
                <a:gd name="T4" fmla="*/ 0 w 14"/>
                <a:gd name="T5" fmla="*/ 25 h 32"/>
                <a:gd name="T6" fmla="*/ 7 w 14"/>
                <a:gd name="T7" fmla="*/ 32 h 32"/>
                <a:gd name="T8" fmla="*/ 14 w 14"/>
                <a:gd name="T9" fmla="*/ 25 h 32"/>
                <a:gd name="T10" fmla="*/ 14 w 14"/>
                <a:gd name="T11" fmla="*/ 7 h 32"/>
                <a:gd name="T12" fmla="*/ 7 w 1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4" h="32">
                  <a:moveTo>
                    <a:pt x="7" y="0"/>
                  </a:moveTo>
                  <a:cubicBezTo>
                    <a:pt x="4" y="0"/>
                    <a:pt x="0" y="3"/>
                    <a:pt x="0" y="7"/>
                  </a:cubicBezTo>
                  <a:cubicBezTo>
                    <a:pt x="0" y="25"/>
                    <a:pt x="0" y="25"/>
                    <a:pt x="0" y="25"/>
                  </a:cubicBezTo>
                  <a:cubicBezTo>
                    <a:pt x="0" y="29"/>
                    <a:pt x="4" y="32"/>
                    <a:pt x="7" y="32"/>
                  </a:cubicBezTo>
                  <a:cubicBezTo>
                    <a:pt x="11" y="32"/>
                    <a:pt x="14" y="29"/>
                    <a:pt x="14" y="25"/>
                  </a:cubicBezTo>
                  <a:cubicBezTo>
                    <a:pt x="14" y="7"/>
                    <a:pt x="14" y="7"/>
                    <a:pt x="14" y="7"/>
                  </a:cubicBezTo>
                  <a:cubicBezTo>
                    <a:pt x="14" y="3"/>
                    <a:pt x="11"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solidFill>
                <a:latin typeface="微软雅黑" panose="020B0503020204020204" pitchFamily="34" charset="-122"/>
                <a:ea typeface="微软雅黑" panose="020B0503020204020204" pitchFamily="34" charset="-122"/>
              </a:endParaRPr>
            </a:p>
          </p:txBody>
        </p:sp>
      </p:grpSp>
      <p:sp>
        <p:nvSpPr>
          <p:cNvPr id="26" name="Title 13"/>
          <p:cNvSpPr txBox="1"/>
          <p:nvPr/>
        </p:nvSpPr>
        <p:spPr>
          <a:xfrm>
            <a:off x="2389111" y="3930043"/>
            <a:ext cx="1276250" cy="25561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1800" b="1" dirty="0">
                <a:solidFill>
                  <a:schemeClr val="accent5">
                    <a:lumMod val="60000"/>
                    <a:lumOff val="40000"/>
                  </a:schemeClr>
                </a:solidFill>
                <a:latin typeface="微软雅黑" panose="020B0503020204020204" pitchFamily="34" charset="-122"/>
                <a:ea typeface="微软雅黑" panose="020B0503020204020204" pitchFamily="34" charset="-122"/>
              </a:rPr>
              <a:t>项目难点</a:t>
            </a:r>
            <a:endParaRPr lang="en-US" altLang="zh-CN" sz="18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28" name="Freeform 7"/>
          <p:cNvSpPr/>
          <p:nvPr/>
        </p:nvSpPr>
        <p:spPr>
          <a:xfrm>
            <a:off x="1453007" y="1951351"/>
            <a:ext cx="2948001" cy="2947938"/>
          </a:xfrm>
          <a:custGeom>
            <a:avLst/>
            <a:gdLst>
              <a:gd name="connsiteX0" fmla="*/ 0 w 2708066"/>
              <a:gd name="connsiteY0" fmla="*/ 1354004 h 2708008"/>
              <a:gd name="connsiteX1" fmla="*/ 1354033 w 2708066"/>
              <a:gd name="connsiteY1" fmla="*/ 0 h 2708008"/>
              <a:gd name="connsiteX2" fmla="*/ 2708066 w 2708066"/>
              <a:gd name="connsiteY2" fmla="*/ 1354004 h 2708008"/>
              <a:gd name="connsiteX3" fmla="*/ 1354033 w 2708066"/>
              <a:gd name="connsiteY3" fmla="*/ 2708008 h 2708008"/>
              <a:gd name="connsiteX4" fmla="*/ 0 w 2708066"/>
              <a:gd name="connsiteY4" fmla="*/ 1354004 h 270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066" h="2708008">
                <a:moveTo>
                  <a:pt x="0" y="1354004"/>
                </a:moveTo>
                <a:cubicBezTo>
                  <a:pt x="0" y="606208"/>
                  <a:pt x="606221" y="0"/>
                  <a:pt x="1354033" y="0"/>
                </a:cubicBezTo>
                <a:cubicBezTo>
                  <a:pt x="2101845" y="0"/>
                  <a:pt x="2708066" y="606208"/>
                  <a:pt x="2708066" y="1354004"/>
                </a:cubicBezTo>
                <a:cubicBezTo>
                  <a:pt x="2708066" y="2101800"/>
                  <a:pt x="2101845" y="2708008"/>
                  <a:pt x="1354033" y="2708008"/>
                </a:cubicBezTo>
                <a:cubicBezTo>
                  <a:pt x="606221" y="2708008"/>
                  <a:pt x="0" y="2101800"/>
                  <a:pt x="0" y="1354004"/>
                </a:cubicBezTo>
                <a:close/>
              </a:path>
            </a:pathLst>
          </a:custGeom>
          <a:noFill/>
          <a:ln w="3175">
            <a:solidFill>
              <a:schemeClr val="accent5">
                <a:lumMod val="50000"/>
              </a:schemeClr>
            </a:solidFill>
            <a:prstDash val="dash"/>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94707" tIns="594699" rIns="594707" bIns="594699" numCol="1" spcCol="1270" anchor="ctr" anchorCtr="0">
            <a:noAutofit/>
          </a:bodyPr>
          <a:lstStyle/>
          <a:p>
            <a:pPr lvl="0" algn="ctr" defTabSz="2311400">
              <a:lnSpc>
                <a:spcPct val="90000"/>
              </a:lnSpc>
              <a:spcBef>
                <a:spcPct val="0"/>
              </a:spcBef>
              <a:spcAft>
                <a:spcPct val="35000"/>
              </a:spcAft>
            </a:pPr>
            <a:endParaRPr lang="id-ID" sz="5200" kern="1200">
              <a:solidFill>
                <a:schemeClr val="bg1"/>
              </a:solidFill>
              <a:latin typeface="微软雅黑" panose="020B0503020204020204" pitchFamily="34" charset="-122"/>
              <a:ea typeface="微软雅黑" panose="020B0503020204020204" pitchFamily="34" charset="-122"/>
            </a:endParaRPr>
          </a:p>
        </p:txBody>
      </p:sp>
      <p:sp>
        <p:nvSpPr>
          <p:cNvPr id="29" name="Oval 17"/>
          <p:cNvSpPr/>
          <p:nvPr/>
        </p:nvSpPr>
        <p:spPr>
          <a:xfrm>
            <a:off x="4073564" y="2810304"/>
            <a:ext cx="301176" cy="301171"/>
          </a:xfrm>
          <a:prstGeom prst="ellipse">
            <a:avLst/>
          </a:prstGeom>
          <a:solidFill>
            <a:schemeClr val="accent5">
              <a:lumMod val="50000"/>
            </a:schemeClr>
          </a:solidFill>
          <a:ln w="25400">
            <a:solidFill>
              <a:schemeClr val="bg1">
                <a:lumMod val="95000"/>
              </a:schemeClr>
            </a:solidFill>
          </a:ln>
        </p:spPr>
        <p:style>
          <a:lnRef idx="2">
            <a:schemeClr val="lt1">
              <a:hueOff val="0"/>
              <a:satOff val="0"/>
              <a:lumOff val="0"/>
              <a:alphaOff val="0"/>
            </a:schemeClr>
          </a:lnRef>
          <a:fillRef idx="1">
            <a:schemeClr val="accent3">
              <a:hueOff val="562397"/>
              <a:satOff val="28787"/>
              <a:lumOff val="12092"/>
              <a:alphaOff val="0"/>
            </a:schemeClr>
          </a:fillRef>
          <a:effectRef idx="0">
            <a:schemeClr val="accent3">
              <a:hueOff val="562397"/>
              <a:satOff val="28787"/>
              <a:lumOff val="12092"/>
              <a:alphaOff val="0"/>
            </a:schemeClr>
          </a:effectRef>
          <a:fontRef idx="minor">
            <a:schemeClr val="lt1"/>
          </a:fontRef>
        </p:style>
      </p:sp>
      <p:grpSp>
        <p:nvGrpSpPr>
          <p:cNvPr id="30" name="组合 29"/>
          <p:cNvGrpSpPr/>
          <p:nvPr/>
        </p:nvGrpSpPr>
        <p:grpSpPr>
          <a:xfrm>
            <a:off x="4950836" y="1268760"/>
            <a:ext cx="715716" cy="719823"/>
            <a:chOff x="6461991" y="3429000"/>
            <a:chExt cx="715716" cy="719823"/>
          </a:xfrm>
        </p:grpSpPr>
        <p:sp>
          <p:nvSpPr>
            <p:cNvPr id="31" name="Oval 28"/>
            <p:cNvSpPr/>
            <p:nvPr/>
          </p:nvSpPr>
          <p:spPr>
            <a:xfrm>
              <a:off x="6461991" y="3429000"/>
              <a:ext cx="715716" cy="719823"/>
            </a:xfrm>
            <a:prstGeom prst="ellipse">
              <a:avLst/>
            </a:prstGeom>
            <a:solidFill>
              <a:schemeClr val="accent5">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5">
                <a:solidFill>
                  <a:schemeClr val="tx2">
                    <a:lumMod val="50000"/>
                  </a:schemeClr>
                </a:solidFill>
                <a:latin typeface="微软雅黑" panose="020B0503020204020204" pitchFamily="34" charset="-122"/>
                <a:ea typeface="微软雅黑" panose="020B0503020204020204" pitchFamily="34" charset="-122"/>
              </a:endParaRPr>
            </a:p>
          </p:txBody>
        </p:sp>
        <p:sp>
          <p:nvSpPr>
            <p:cNvPr id="32" name="Freeform 110"/>
            <p:cNvSpPr>
              <a:spLocks noEditPoints="1"/>
            </p:cNvSpPr>
            <p:nvPr/>
          </p:nvSpPr>
          <p:spPr bwMode="auto">
            <a:xfrm>
              <a:off x="6637799" y="3671397"/>
              <a:ext cx="364100" cy="343645"/>
            </a:xfrm>
            <a:custGeom>
              <a:avLst/>
              <a:gdLst>
                <a:gd name="T0" fmla="*/ 99 w 197"/>
                <a:gd name="T1" fmla="*/ 186 h 186"/>
                <a:gd name="T2" fmla="*/ 0 w 197"/>
                <a:gd name="T3" fmla="*/ 65 h 186"/>
                <a:gd name="T4" fmla="*/ 0 w 197"/>
                <a:gd name="T5" fmla="*/ 54 h 186"/>
                <a:gd name="T6" fmla="*/ 44 w 197"/>
                <a:gd name="T7" fmla="*/ 1 h 186"/>
                <a:gd name="T8" fmla="*/ 53 w 197"/>
                <a:gd name="T9" fmla="*/ 0 h 186"/>
                <a:gd name="T10" fmla="*/ 99 w 197"/>
                <a:gd name="T11" fmla="*/ 24 h 186"/>
                <a:gd name="T12" fmla="*/ 144 w 197"/>
                <a:gd name="T13" fmla="*/ 0 h 186"/>
                <a:gd name="T14" fmla="*/ 153 w 197"/>
                <a:gd name="T15" fmla="*/ 1 h 186"/>
                <a:gd name="T16" fmla="*/ 197 w 197"/>
                <a:gd name="T17" fmla="*/ 54 h 186"/>
                <a:gd name="T18" fmla="*/ 197 w 197"/>
                <a:gd name="T19" fmla="*/ 65 h 186"/>
                <a:gd name="T20" fmla="*/ 99 w 197"/>
                <a:gd name="T21" fmla="*/ 186 h 186"/>
                <a:gd name="T22" fmla="*/ 136 w 197"/>
                <a:gd name="T23" fmla="*/ 123 h 186"/>
                <a:gd name="T24" fmla="*/ 118 w 197"/>
                <a:gd name="T25" fmla="*/ 72 h 186"/>
                <a:gd name="T26" fmla="*/ 109 w 197"/>
                <a:gd name="T27" fmla="*/ 112 h 186"/>
                <a:gd name="T28" fmla="*/ 91 w 197"/>
                <a:gd name="T29" fmla="*/ 32 h 186"/>
                <a:gd name="T30" fmla="*/ 67 w 197"/>
                <a:gd name="T31" fmla="*/ 115 h 186"/>
                <a:gd name="T32" fmla="*/ 37 w 197"/>
                <a:gd name="T33" fmla="*/ 127 h 186"/>
                <a:gd name="T34" fmla="*/ 78 w 197"/>
                <a:gd name="T35" fmla="*/ 127 h 186"/>
                <a:gd name="T36" fmla="*/ 90 w 197"/>
                <a:gd name="T37" fmla="*/ 77 h 186"/>
                <a:gd name="T38" fmla="*/ 107 w 197"/>
                <a:gd name="T39" fmla="*/ 154 h 186"/>
                <a:gd name="T40" fmla="*/ 121 w 197"/>
                <a:gd name="T41" fmla="*/ 106 h 186"/>
                <a:gd name="T42" fmla="*/ 131 w 197"/>
                <a:gd name="T43" fmla="*/ 135 h 186"/>
                <a:gd name="T44" fmla="*/ 158 w 197"/>
                <a:gd name="T45" fmla="*/ 135 h 186"/>
                <a:gd name="T46" fmla="*/ 136 w 197"/>
                <a:gd name="T47" fmla="*/ 12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186">
                  <a:moveTo>
                    <a:pt x="99" y="186"/>
                  </a:moveTo>
                  <a:cubicBezTo>
                    <a:pt x="27" y="136"/>
                    <a:pt x="0" y="97"/>
                    <a:pt x="0" y="65"/>
                  </a:cubicBezTo>
                  <a:cubicBezTo>
                    <a:pt x="0" y="54"/>
                    <a:pt x="0" y="54"/>
                    <a:pt x="0" y="54"/>
                  </a:cubicBezTo>
                  <a:cubicBezTo>
                    <a:pt x="0" y="20"/>
                    <a:pt x="25" y="3"/>
                    <a:pt x="44" y="1"/>
                  </a:cubicBezTo>
                  <a:cubicBezTo>
                    <a:pt x="47" y="0"/>
                    <a:pt x="50" y="0"/>
                    <a:pt x="53" y="0"/>
                  </a:cubicBezTo>
                  <a:cubicBezTo>
                    <a:pt x="76" y="0"/>
                    <a:pt x="86" y="10"/>
                    <a:pt x="99" y="24"/>
                  </a:cubicBezTo>
                  <a:cubicBezTo>
                    <a:pt x="111" y="10"/>
                    <a:pt x="122" y="0"/>
                    <a:pt x="144" y="0"/>
                  </a:cubicBezTo>
                  <a:cubicBezTo>
                    <a:pt x="147" y="0"/>
                    <a:pt x="150" y="0"/>
                    <a:pt x="153" y="1"/>
                  </a:cubicBezTo>
                  <a:cubicBezTo>
                    <a:pt x="172" y="3"/>
                    <a:pt x="197" y="20"/>
                    <a:pt x="197" y="54"/>
                  </a:cubicBezTo>
                  <a:cubicBezTo>
                    <a:pt x="197" y="65"/>
                    <a:pt x="197" y="65"/>
                    <a:pt x="197" y="65"/>
                  </a:cubicBezTo>
                  <a:cubicBezTo>
                    <a:pt x="197" y="97"/>
                    <a:pt x="170" y="136"/>
                    <a:pt x="99" y="186"/>
                  </a:cubicBezTo>
                  <a:close/>
                  <a:moveTo>
                    <a:pt x="136" y="123"/>
                  </a:moveTo>
                  <a:cubicBezTo>
                    <a:pt x="118" y="72"/>
                    <a:pt x="118" y="72"/>
                    <a:pt x="118" y="72"/>
                  </a:cubicBezTo>
                  <a:cubicBezTo>
                    <a:pt x="109" y="112"/>
                    <a:pt x="109" y="112"/>
                    <a:pt x="109" y="112"/>
                  </a:cubicBezTo>
                  <a:cubicBezTo>
                    <a:pt x="91" y="32"/>
                    <a:pt x="91" y="32"/>
                    <a:pt x="91" y="32"/>
                  </a:cubicBezTo>
                  <a:cubicBezTo>
                    <a:pt x="67" y="115"/>
                    <a:pt x="67" y="115"/>
                    <a:pt x="67" y="115"/>
                  </a:cubicBezTo>
                  <a:cubicBezTo>
                    <a:pt x="37" y="127"/>
                    <a:pt x="37" y="127"/>
                    <a:pt x="37" y="127"/>
                  </a:cubicBezTo>
                  <a:cubicBezTo>
                    <a:pt x="78" y="127"/>
                    <a:pt x="78" y="127"/>
                    <a:pt x="78" y="127"/>
                  </a:cubicBezTo>
                  <a:cubicBezTo>
                    <a:pt x="90" y="77"/>
                    <a:pt x="90" y="77"/>
                    <a:pt x="90" y="77"/>
                  </a:cubicBezTo>
                  <a:cubicBezTo>
                    <a:pt x="107" y="154"/>
                    <a:pt x="107" y="154"/>
                    <a:pt x="107" y="154"/>
                  </a:cubicBezTo>
                  <a:cubicBezTo>
                    <a:pt x="121" y="106"/>
                    <a:pt x="121" y="106"/>
                    <a:pt x="121" y="106"/>
                  </a:cubicBezTo>
                  <a:cubicBezTo>
                    <a:pt x="131" y="135"/>
                    <a:pt x="131" y="135"/>
                    <a:pt x="131" y="135"/>
                  </a:cubicBezTo>
                  <a:cubicBezTo>
                    <a:pt x="158" y="135"/>
                    <a:pt x="158" y="135"/>
                    <a:pt x="158" y="135"/>
                  </a:cubicBezTo>
                  <a:lnTo>
                    <a:pt x="136" y="123"/>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33" name="矩形 47"/>
          <p:cNvSpPr>
            <a:spLocks noChangeArrowheads="1"/>
          </p:cNvSpPr>
          <p:nvPr/>
        </p:nvSpPr>
        <p:spPr bwMode="auto">
          <a:xfrm>
            <a:off x="5749308" y="2180457"/>
            <a:ext cx="5640803" cy="2039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r>
              <a:rPr lang="zh-CN" altLang="en-US" sz="1600" dirty="0">
                <a:latin typeface="微软雅黑" panose="020B0503020204020204" pitchFamily="34" charset="-122"/>
                <a:ea typeface="微软雅黑" panose="020B0503020204020204" pitchFamily="34" charset="-122"/>
              </a:rPr>
              <a:t>解决方案：成员修改文档，通过文档的成员权限属性进而判断出该成员是否具有修改该文档的权限，如果拥有权限且正在修改，则将该文档的某属性更改，在其他任何成员想要进入该文档进行操作时，都将提示且无法进入，只有当该成员结束编辑或者退出当前页面后，该文档的属性才会恢复，其他拥有权限的人可以进入修改。如果某成员只有查看的权限，则是不会对该文档的属性进行更改的，即可以允许多个只有查看权限的成员一起查看文档。</a:t>
            </a:r>
            <a:endParaRPr lang="en-US" altLang="zh-CN" sz="1600" dirty="0">
              <a:latin typeface="微软雅黑" panose="020B0503020204020204" pitchFamily="34" charset="-122"/>
              <a:ea typeface="微软雅黑" panose="020B0503020204020204" pitchFamily="34" charset="-122"/>
            </a:endParaRPr>
          </a:p>
        </p:txBody>
      </p:sp>
      <p:sp>
        <p:nvSpPr>
          <p:cNvPr id="34" name="矩形 3"/>
          <p:cNvSpPr>
            <a:spLocks noChangeArrowheads="1"/>
          </p:cNvSpPr>
          <p:nvPr/>
        </p:nvSpPr>
        <p:spPr bwMode="auto">
          <a:xfrm>
            <a:off x="5765831" y="1628800"/>
            <a:ext cx="3192206"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r>
              <a:rPr lang="zh-CN" altLang="en-US" sz="2000" b="1" dirty="0">
                <a:latin typeface="微软雅黑" panose="020B0503020204020204" pitchFamily="34" charset="-122"/>
                <a:ea typeface="微软雅黑" panose="020B0503020204020204" pitchFamily="34" charset="-122"/>
              </a:rPr>
              <a:t>难点</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团队协作的冲突问题</a:t>
            </a:r>
            <a:endParaRPr lang="en-US" altLang="zh-CN" sz="2000" b="1" dirty="0">
              <a:latin typeface="微软雅黑" panose="020B0503020204020204" pitchFamily="34" charset="-122"/>
              <a:ea typeface="微软雅黑" panose="020B0503020204020204" pitchFamily="34" charset="-122"/>
            </a:endParaRPr>
          </a:p>
        </p:txBody>
      </p:sp>
      <p:sp>
        <p:nvSpPr>
          <p:cNvPr id="35" name="矩形 34"/>
          <p:cNvSpPr/>
          <p:nvPr/>
        </p:nvSpPr>
        <p:spPr>
          <a:xfrm>
            <a:off x="5824954" y="2089751"/>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36" name="矩形 35"/>
          <p:cNvSpPr/>
          <p:nvPr/>
        </p:nvSpPr>
        <p:spPr>
          <a:xfrm>
            <a:off x="6406516" y="2089751"/>
            <a:ext cx="1215000" cy="40500"/>
          </a:xfrm>
          <a:prstGeom prst="rect">
            <a:avLst/>
          </a:prstGeom>
          <a:solidFill>
            <a:srgbClr val="215968"/>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4996061" y="4222571"/>
            <a:ext cx="715716" cy="719823"/>
            <a:chOff x="6313611" y="5157449"/>
            <a:chExt cx="715716" cy="719823"/>
          </a:xfrm>
        </p:grpSpPr>
        <p:sp>
          <p:nvSpPr>
            <p:cNvPr id="38" name="Oval 28"/>
            <p:cNvSpPr/>
            <p:nvPr/>
          </p:nvSpPr>
          <p:spPr>
            <a:xfrm>
              <a:off x="6313611" y="5157449"/>
              <a:ext cx="715716" cy="719823"/>
            </a:xfrm>
            <a:prstGeom prst="ellipse">
              <a:avLst/>
            </a:prstGeom>
            <a:solidFill>
              <a:schemeClr val="accent5">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5">
                <a:solidFill>
                  <a:schemeClr val="tx2">
                    <a:lumMod val="50000"/>
                  </a:schemeClr>
                </a:solidFill>
                <a:latin typeface="微软雅黑" panose="020B0503020204020204" pitchFamily="34" charset="-122"/>
                <a:ea typeface="微软雅黑" panose="020B0503020204020204" pitchFamily="34" charset="-122"/>
              </a:endParaRPr>
            </a:p>
          </p:txBody>
        </p:sp>
        <p:sp>
          <p:nvSpPr>
            <p:cNvPr id="39" name="Freeform 126"/>
            <p:cNvSpPr>
              <a:spLocks noEditPoints="1"/>
            </p:cNvSpPr>
            <p:nvPr/>
          </p:nvSpPr>
          <p:spPr bwMode="auto">
            <a:xfrm>
              <a:off x="6493783" y="5342119"/>
              <a:ext cx="342605" cy="350481"/>
            </a:xfrm>
            <a:custGeom>
              <a:avLst/>
              <a:gdLst>
                <a:gd name="T0" fmla="*/ 118 w 192"/>
                <a:gd name="T1" fmla="*/ 196 h 196"/>
                <a:gd name="T2" fmla="*/ 118 w 192"/>
                <a:gd name="T3" fmla="*/ 196 h 196"/>
                <a:gd name="T4" fmla="*/ 117 w 192"/>
                <a:gd name="T5" fmla="*/ 196 h 196"/>
                <a:gd name="T6" fmla="*/ 116 w 192"/>
                <a:gd name="T7" fmla="*/ 196 h 196"/>
                <a:gd name="T8" fmla="*/ 116 w 192"/>
                <a:gd name="T9" fmla="*/ 196 h 196"/>
                <a:gd name="T10" fmla="*/ 72 w 192"/>
                <a:gd name="T11" fmla="*/ 159 h 196"/>
                <a:gd name="T12" fmla="*/ 73 w 192"/>
                <a:gd name="T13" fmla="*/ 159 h 196"/>
                <a:gd name="T14" fmla="*/ 73 w 192"/>
                <a:gd name="T15" fmla="*/ 159 h 196"/>
                <a:gd name="T16" fmla="*/ 74 w 192"/>
                <a:gd name="T17" fmla="*/ 159 h 196"/>
                <a:gd name="T18" fmla="*/ 76 w 192"/>
                <a:gd name="T19" fmla="*/ 159 h 196"/>
                <a:gd name="T20" fmla="*/ 76 w 192"/>
                <a:gd name="T21" fmla="*/ 159 h 196"/>
                <a:gd name="T22" fmla="*/ 97 w 192"/>
                <a:gd name="T23" fmla="*/ 151 h 196"/>
                <a:gd name="T24" fmla="*/ 93 w 192"/>
                <a:gd name="T25" fmla="*/ 172 h 196"/>
                <a:gd name="T26" fmla="*/ 146 w 192"/>
                <a:gd name="T27" fmla="*/ 172 h 196"/>
                <a:gd name="T28" fmla="*/ 122 w 192"/>
                <a:gd name="T29" fmla="*/ 133 h 196"/>
                <a:gd name="T30" fmla="*/ 116 w 192"/>
                <a:gd name="T31" fmla="*/ 134 h 196"/>
                <a:gd name="T32" fmla="*/ 135 w 192"/>
                <a:gd name="T33" fmla="*/ 106 h 196"/>
                <a:gd name="T34" fmla="*/ 147 w 192"/>
                <a:gd name="T35" fmla="*/ 114 h 196"/>
                <a:gd name="T36" fmla="*/ 160 w 192"/>
                <a:gd name="T37" fmla="*/ 102 h 196"/>
                <a:gd name="T38" fmla="*/ 147 w 192"/>
                <a:gd name="T39" fmla="*/ 89 h 196"/>
                <a:gd name="T40" fmla="*/ 143 w 192"/>
                <a:gd name="T41" fmla="*/ 90 h 196"/>
                <a:gd name="T42" fmla="*/ 152 w 192"/>
                <a:gd name="T43" fmla="*/ 64 h 196"/>
                <a:gd name="T44" fmla="*/ 192 w 192"/>
                <a:gd name="T45" fmla="*/ 55 h 196"/>
                <a:gd name="T46" fmla="*/ 118 w 192"/>
                <a:gd name="T47" fmla="*/ 196 h 196"/>
                <a:gd name="T48" fmla="*/ 75 w 192"/>
                <a:gd name="T49" fmla="*/ 141 h 196"/>
                <a:gd name="T50" fmla="*/ 75 w 192"/>
                <a:gd name="T51" fmla="*/ 141 h 196"/>
                <a:gd name="T52" fmla="*/ 74 w 192"/>
                <a:gd name="T53" fmla="*/ 141 h 196"/>
                <a:gd name="T54" fmla="*/ 73 w 192"/>
                <a:gd name="T55" fmla="*/ 141 h 196"/>
                <a:gd name="T56" fmla="*/ 73 w 192"/>
                <a:gd name="T57" fmla="*/ 141 h 196"/>
                <a:gd name="T58" fmla="*/ 0 w 192"/>
                <a:gd name="T59" fmla="*/ 0 h 196"/>
                <a:gd name="T60" fmla="*/ 74 w 192"/>
                <a:gd name="T61" fmla="*/ 11 h 196"/>
                <a:gd name="T62" fmla="*/ 149 w 192"/>
                <a:gd name="T63" fmla="*/ 0 h 196"/>
                <a:gd name="T64" fmla="*/ 75 w 192"/>
                <a:gd name="T65" fmla="*/ 141 h 196"/>
                <a:gd name="T66" fmla="*/ 49 w 192"/>
                <a:gd name="T67" fmla="*/ 34 h 196"/>
                <a:gd name="T68" fmla="*/ 36 w 192"/>
                <a:gd name="T69" fmla="*/ 47 h 196"/>
                <a:gd name="T70" fmla="*/ 49 w 192"/>
                <a:gd name="T71" fmla="*/ 59 h 196"/>
                <a:gd name="T72" fmla="*/ 61 w 192"/>
                <a:gd name="T73" fmla="*/ 47 h 196"/>
                <a:gd name="T74" fmla="*/ 49 w 192"/>
                <a:gd name="T75" fmla="*/ 34 h 196"/>
                <a:gd name="T76" fmla="*/ 112 w 192"/>
                <a:gd name="T77" fmla="*/ 47 h 196"/>
                <a:gd name="T78" fmla="*/ 100 w 192"/>
                <a:gd name="T79" fmla="*/ 34 h 196"/>
                <a:gd name="T80" fmla="*/ 87 w 192"/>
                <a:gd name="T81" fmla="*/ 47 h 196"/>
                <a:gd name="T82" fmla="*/ 100 w 192"/>
                <a:gd name="T83" fmla="*/ 59 h 196"/>
                <a:gd name="T84" fmla="*/ 112 w 192"/>
                <a:gd name="T85" fmla="*/ 47 h 196"/>
                <a:gd name="T86" fmla="*/ 38 w 192"/>
                <a:gd name="T87" fmla="*/ 83 h 196"/>
                <a:gd name="T88" fmla="*/ 74 w 192"/>
                <a:gd name="T89" fmla="*/ 122 h 196"/>
                <a:gd name="T90" fmla="*/ 108 w 192"/>
                <a:gd name="T91" fmla="*/ 83 h 196"/>
                <a:gd name="T92" fmla="*/ 38 w 192"/>
                <a:gd name="T93" fmla="*/ 8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196">
                  <a:moveTo>
                    <a:pt x="118" y="196"/>
                  </a:moveTo>
                  <a:cubicBezTo>
                    <a:pt x="118" y="196"/>
                    <a:pt x="118" y="196"/>
                    <a:pt x="118" y="196"/>
                  </a:cubicBezTo>
                  <a:cubicBezTo>
                    <a:pt x="118" y="196"/>
                    <a:pt x="118" y="196"/>
                    <a:pt x="117" y="196"/>
                  </a:cubicBezTo>
                  <a:cubicBezTo>
                    <a:pt x="117" y="196"/>
                    <a:pt x="117" y="196"/>
                    <a:pt x="116" y="196"/>
                  </a:cubicBezTo>
                  <a:cubicBezTo>
                    <a:pt x="116" y="196"/>
                    <a:pt x="116" y="196"/>
                    <a:pt x="116" y="196"/>
                  </a:cubicBezTo>
                  <a:cubicBezTo>
                    <a:pt x="85" y="196"/>
                    <a:pt x="84" y="180"/>
                    <a:pt x="72" y="159"/>
                  </a:cubicBezTo>
                  <a:cubicBezTo>
                    <a:pt x="72" y="159"/>
                    <a:pt x="73" y="159"/>
                    <a:pt x="73" y="159"/>
                  </a:cubicBezTo>
                  <a:cubicBezTo>
                    <a:pt x="73" y="159"/>
                    <a:pt x="73" y="159"/>
                    <a:pt x="73" y="159"/>
                  </a:cubicBezTo>
                  <a:cubicBezTo>
                    <a:pt x="73" y="159"/>
                    <a:pt x="74" y="159"/>
                    <a:pt x="74" y="159"/>
                  </a:cubicBezTo>
                  <a:cubicBezTo>
                    <a:pt x="75" y="159"/>
                    <a:pt x="75" y="159"/>
                    <a:pt x="76" y="159"/>
                  </a:cubicBezTo>
                  <a:cubicBezTo>
                    <a:pt x="76" y="159"/>
                    <a:pt x="76" y="159"/>
                    <a:pt x="76" y="159"/>
                  </a:cubicBezTo>
                  <a:cubicBezTo>
                    <a:pt x="83" y="158"/>
                    <a:pt x="90" y="156"/>
                    <a:pt x="97" y="151"/>
                  </a:cubicBezTo>
                  <a:cubicBezTo>
                    <a:pt x="93" y="161"/>
                    <a:pt x="93" y="172"/>
                    <a:pt x="93" y="172"/>
                  </a:cubicBezTo>
                  <a:cubicBezTo>
                    <a:pt x="93" y="172"/>
                    <a:pt x="118" y="122"/>
                    <a:pt x="146" y="172"/>
                  </a:cubicBezTo>
                  <a:cubicBezTo>
                    <a:pt x="146" y="174"/>
                    <a:pt x="149" y="133"/>
                    <a:pt x="122" y="133"/>
                  </a:cubicBezTo>
                  <a:cubicBezTo>
                    <a:pt x="120" y="133"/>
                    <a:pt x="118" y="133"/>
                    <a:pt x="116" y="134"/>
                  </a:cubicBezTo>
                  <a:cubicBezTo>
                    <a:pt x="123" y="126"/>
                    <a:pt x="129" y="116"/>
                    <a:pt x="135" y="106"/>
                  </a:cubicBezTo>
                  <a:cubicBezTo>
                    <a:pt x="136" y="111"/>
                    <a:pt x="141" y="114"/>
                    <a:pt x="147" y="114"/>
                  </a:cubicBezTo>
                  <a:cubicBezTo>
                    <a:pt x="154" y="114"/>
                    <a:pt x="160" y="109"/>
                    <a:pt x="160" y="102"/>
                  </a:cubicBezTo>
                  <a:cubicBezTo>
                    <a:pt x="160" y="95"/>
                    <a:pt x="154" y="89"/>
                    <a:pt x="147" y="89"/>
                  </a:cubicBezTo>
                  <a:cubicBezTo>
                    <a:pt x="145" y="89"/>
                    <a:pt x="144" y="89"/>
                    <a:pt x="143" y="90"/>
                  </a:cubicBezTo>
                  <a:cubicBezTo>
                    <a:pt x="146" y="82"/>
                    <a:pt x="150" y="73"/>
                    <a:pt x="152" y="64"/>
                  </a:cubicBezTo>
                  <a:cubicBezTo>
                    <a:pt x="166" y="63"/>
                    <a:pt x="180" y="60"/>
                    <a:pt x="192" y="55"/>
                  </a:cubicBezTo>
                  <a:cubicBezTo>
                    <a:pt x="192" y="108"/>
                    <a:pt x="177" y="196"/>
                    <a:pt x="118" y="196"/>
                  </a:cubicBezTo>
                  <a:close/>
                  <a:moveTo>
                    <a:pt x="75" y="141"/>
                  </a:moveTo>
                  <a:cubicBezTo>
                    <a:pt x="75" y="141"/>
                    <a:pt x="75" y="141"/>
                    <a:pt x="75" y="141"/>
                  </a:cubicBezTo>
                  <a:cubicBezTo>
                    <a:pt x="75" y="141"/>
                    <a:pt x="75" y="141"/>
                    <a:pt x="74" y="141"/>
                  </a:cubicBezTo>
                  <a:cubicBezTo>
                    <a:pt x="74" y="141"/>
                    <a:pt x="73" y="141"/>
                    <a:pt x="73" y="141"/>
                  </a:cubicBezTo>
                  <a:cubicBezTo>
                    <a:pt x="73" y="141"/>
                    <a:pt x="73" y="141"/>
                    <a:pt x="73" y="141"/>
                  </a:cubicBezTo>
                  <a:cubicBezTo>
                    <a:pt x="18" y="141"/>
                    <a:pt x="0" y="53"/>
                    <a:pt x="0" y="0"/>
                  </a:cubicBezTo>
                  <a:cubicBezTo>
                    <a:pt x="22" y="9"/>
                    <a:pt x="48" y="11"/>
                    <a:pt x="74" y="11"/>
                  </a:cubicBezTo>
                  <a:cubicBezTo>
                    <a:pt x="101" y="11"/>
                    <a:pt x="127" y="9"/>
                    <a:pt x="149" y="0"/>
                  </a:cubicBezTo>
                  <a:cubicBezTo>
                    <a:pt x="149" y="53"/>
                    <a:pt x="132" y="141"/>
                    <a:pt x="75" y="141"/>
                  </a:cubicBezTo>
                  <a:close/>
                  <a:moveTo>
                    <a:pt x="49" y="34"/>
                  </a:moveTo>
                  <a:cubicBezTo>
                    <a:pt x="41" y="34"/>
                    <a:pt x="36" y="40"/>
                    <a:pt x="36" y="47"/>
                  </a:cubicBezTo>
                  <a:cubicBezTo>
                    <a:pt x="36" y="54"/>
                    <a:pt x="41" y="59"/>
                    <a:pt x="49" y="59"/>
                  </a:cubicBezTo>
                  <a:cubicBezTo>
                    <a:pt x="56" y="59"/>
                    <a:pt x="61" y="54"/>
                    <a:pt x="61" y="47"/>
                  </a:cubicBezTo>
                  <a:cubicBezTo>
                    <a:pt x="61" y="40"/>
                    <a:pt x="56" y="34"/>
                    <a:pt x="49" y="34"/>
                  </a:cubicBezTo>
                  <a:close/>
                  <a:moveTo>
                    <a:pt x="112" y="47"/>
                  </a:moveTo>
                  <a:cubicBezTo>
                    <a:pt x="112" y="40"/>
                    <a:pt x="107" y="34"/>
                    <a:pt x="100" y="34"/>
                  </a:cubicBezTo>
                  <a:cubicBezTo>
                    <a:pt x="93" y="34"/>
                    <a:pt x="87" y="40"/>
                    <a:pt x="87" y="47"/>
                  </a:cubicBezTo>
                  <a:cubicBezTo>
                    <a:pt x="87" y="54"/>
                    <a:pt x="93" y="59"/>
                    <a:pt x="100" y="59"/>
                  </a:cubicBezTo>
                  <a:cubicBezTo>
                    <a:pt x="107" y="59"/>
                    <a:pt x="112" y="54"/>
                    <a:pt x="112" y="47"/>
                  </a:cubicBezTo>
                  <a:close/>
                  <a:moveTo>
                    <a:pt x="38" y="83"/>
                  </a:moveTo>
                  <a:cubicBezTo>
                    <a:pt x="38" y="83"/>
                    <a:pt x="46" y="122"/>
                    <a:pt x="74" y="122"/>
                  </a:cubicBezTo>
                  <a:cubicBezTo>
                    <a:pt x="102" y="122"/>
                    <a:pt x="109" y="81"/>
                    <a:pt x="108" y="83"/>
                  </a:cubicBezTo>
                  <a:cubicBezTo>
                    <a:pt x="74" y="109"/>
                    <a:pt x="38" y="83"/>
                    <a:pt x="38" y="8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40" name="矩形 47"/>
          <p:cNvSpPr>
            <a:spLocks noChangeArrowheads="1"/>
          </p:cNvSpPr>
          <p:nvPr/>
        </p:nvSpPr>
        <p:spPr bwMode="auto">
          <a:xfrm>
            <a:off x="5788149" y="4989995"/>
            <a:ext cx="5601962" cy="80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r>
              <a:rPr lang="zh-CN" altLang="en-US" sz="1600" dirty="0">
                <a:latin typeface="微软雅黑" panose="020B0503020204020204" pitchFamily="34" charset="-122"/>
                <a:ea typeface="微软雅黑" panose="020B0503020204020204" pitchFamily="34" charset="-122"/>
              </a:rPr>
              <a:t>解决方案：对于编辑器页面的相关进入、刷新、退出操作进行捕获，更好的使用权限进行管理，让文档的编辑冲突解决</a:t>
            </a:r>
            <a:r>
              <a:rPr lang="zh-CN" altLang="en-US" sz="1600">
                <a:latin typeface="微软雅黑" panose="020B0503020204020204" pitchFamily="34" charset="-122"/>
                <a:ea typeface="微软雅黑" panose="020B0503020204020204" pitchFamily="34" charset="-122"/>
              </a:rPr>
              <a:t>的更好，也让用户权限问题更好的体现。</a:t>
            </a:r>
            <a:endParaRPr lang="zh-CN" altLang="en-US" sz="1600" dirty="0">
              <a:latin typeface="微软雅黑" panose="020B0503020204020204" pitchFamily="34" charset="-122"/>
              <a:ea typeface="微软雅黑" panose="020B0503020204020204" pitchFamily="34" charset="-122"/>
            </a:endParaRPr>
          </a:p>
        </p:txBody>
      </p:sp>
      <p:sp>
        <p:nvSpPr>
          <p:cNvPr id="41" name="矩形 3"/>
          <p:cNvSpPr>
            <a:spLocks noChangeArrowheads="1"/>
          </p:cNvSpPr>
          <p:nvPr/>
        </p:nvSpPr>
        <p:spPr bwMode="auto">
          <a:xfrm>
            <a:off x="5804672" y="4438338"/>
            <a:ext cx="2679245"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r>
              <a:rPr lang="zh-CN" altLang="en-US" sz="2000" b="1" dirty="0">
                <a:latin typeface="微软雅黑" panose="020B0503020204020204" pitchFamily="34" charset="-122"/>
                <a:ea typeface="微软雅黑" panose="020B0503020204020204" pitchFamily="34" charset="-122"/>
              </a:rPr>
              <a:t>难点</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编辑器刷新问题</a:t>
            </a:r>
            <a:endParaRPr lang="en-US" altLang="zh-CN" sz="2000" b="1" dirty="0">
              <a:latin typeface="微软雅黑" panose="020B0503020204020204" pitchFamily="34" charset="-122"/>
              <a:ea typeface="微软雅黑" panose="020B0503020204020204" pitchFamily="34" charset="-122"/>
            </a:endParaRPr>
          </a:p>
        </p:txBody>
      </p:sp>
      <p:sp>
        <p:nvSpPr>
          <p:cNvPr id="42" name="矩形 41"/>
          <p:cNvSpPr/>
          <p:nvPr/>
        </p:nvSpPr>
        <p:spPr>
          <a:xfrm>
            <a:off x="5863795" y="4899289"/>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43" name="矩形 42"/>
          <p:cNvSpPr/>
          <p:nvPr/>
        </p:nvSpPr>
        <p:spPr>
          <a:xfrm>
            <a:off x="6445357" y="4899289"/>
            <a:ext cx="1215000" cy="40500"/>
          </a:xfrm>
          <a:prstGeom prst="rect">
            <a:avLst/>
          </a:prstGeom>
          <a:solidFill>
            <a:srgbClr val="215968"/>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44" name="Freeform 13"/>
          <p:cNvSpPr/>
          <p:nvPr/>
        </p:nvSpPr>
        <p:spPr>
          <a:xfrm>
            <a:off x="732927" y="2568292"/>
            <a:ext cx="1100954" cy="1100602"/>
          </a:xfrm>
          <a:custGeom>
            <a:avLst/>
            <a:gdLst>
              <a:gd name="connsiteX0" fmla="*/ 0 w 1100954"/>
              <a:gd name="connsiteY0" fmla="*/ 550301 h 1100602"/>
              <a:gd name="connsiteX1" fmla="*/ 550477 w 1100954"/>
              <a:gd name="connsiteY1" fmla="*/ 0 h 1100602"/>
              <a:gd name="connsiteX2" fmla="*/ 1100954 w 1100954"/>
              <a:gd name="connsiteY2" fmla="*/ 550301 h 1100602"/>
              <a:gd name="connsiteX3" fmla="*/ 550477 w 1100954"/>
              <a:gd name="connsiteY3" fmla="*/ 1100602 h 1100602"/>
              <a:gd name="connsiteX4" fmla="*/ 0 w 1100954"/>
              <a:gd name="connsiteY4" fmla="*/ 550301 h 1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54" h="1100602">
                <a:moveTo>
                  <a:pt x="0" y="550301"/>
                </a:moveTo>
                <a:cubicBezTo>
                  <a:pt x="0" y="246378"/>
                  <a:pt x="246457" y="0"/>
                  <a:pt x="550477" y="0"/>
                </a:cubicBezTo>
                <a:cubicBezTo>
                  <a:pt x="854497" y="0"/>
                  <a:pt x="1100954" y="246378"/>
                  <a:pt x="1100954" y="550301"/>
                </a:cubicBezTo>
                <a:cubicBezTo>
                  <a:pt x="1100954" y="854224"/>
                  <a:pt x="854497" y="1100602"/>
                  <a:pt x="550477" y="1100602"/>
                </a:cubicBezTo>
                <a:cubicBezTo>
                  <a:pt x="246457" y="1100602"/>
                  <a:pt x="0" y="854224"/>
                  <a:pt x="0" y="550301"/>
                </a:cubicBezTo>
                <a:close/>
              </a:path>
            </a:pathLst>
          </a:custGeom>
          <a:solidFill>
            <a:schemeClr val="accent5">
              <a:lumMod val="50000"/>
            </a:schemeClr>
          </a:solidFill>
          <a:ln w="38100">
            <a:solidFill>
              <a:schemeClr val="bg1">
                <a:lumMod val="95000"/>
              </a:schemeClr>
            </a:solidFill>
          </a:ln>
        </p:spPr>
        <p:style>
          <a:lnRef idx="2">
            <a:schemeClr val="lt1">
              <a:hueOff val="0"/>
              <a:satOff val="0"/>
              <a:lumOff val="0"/>
              <a:alphaOff val="0"/>
            </a:schemeClr>
          </a:lnRef>
          <a:fillRef idx="1">
            <a:schemeClr val="accent3">
              <a:hueOff val="337438"/>
              <a:satOff val="17272"/>
              <a:lumOff val="7255"/>
              <a:alphaOff val="0"/>
            </a:schemeClr>
          </a:fillRef>
          <a:effectRef idx="0">
            <a:schemeClr val="accent3">
              <a:hueOff val="337438"/>
              <a:satOff val="17272"/>
              <a:lumOff val="7255"/>
              <a:alphaOff val="0"/>
            </a:schemeClr>
          </a:effectRef>
          <a:fontRef idx="minor">
            <a:schemeClr val="lt1"/>
          </a:fontRef>
        </p:style>
        <p:txBody>
          <a:bodyPr spcFirstLastPara="0" vert="horz" wrap="square" lIns="241241" tIns="241189" rIns="241241" bIns="241189" numCol="1" spcCol="1270" anchor="ctr" anchorCtr="0">
            <a:noAutofit/>
          </a:bodyPr>
          <a:lstStyle/>
          <a:p>
            <a:pPr lvl="0" algn="ctr" defTabSz="933450">
              <a:lnSpc>
                <a:spcPct val="90000"/>
              </a:lnSpc>
              <a:spcBef>
                <a:spcPct val="0"/>
              </a:spcBef>
              <a:spcAft>
                <a:spcPct val="35000"/>
              </a:spcAft>
            </a:pPr>
            <a:endParaRPr lang="id-ID" sz="2100" kern="1200">
              <a:solidFill>
                <a:schemeClr val="bg1"/>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15674651" y="8397552"/>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延时符</a:t>
            </a:r>
          </a:p>
        </p:txBody>
      </p:sp>
      <p:sp>
        <p:nvSpPr>
          <p:cNvPr id="46" name="内容占位符 2">
            <a:extLst>
              <a:ext uri="{FF2B5EF4-FFF2-40B4-BE49-F238E27FC236}">
                <a16:creationId xmlns:a16="http://schemas.microsoft.com/office/drawing/2014/main" id="{0DAA6E99-BDDC-4697-BB32-4AED9C0FA4A0}"/>
              </a:ext>
            </a:extLst>
          </p:cNvPr>
          <p:cNvSpPr txBox="1">
            <a:spLocks/>
          </p:cNvSpPr>
          <p:nvPr/>
        </p:nvSpPr>
        <p:spPr>
          <a:xfrm>
            <a:off x="3815309" y="5837744"/>
            <a:ext cx="10515600" cy="4351338"/>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15819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wheel(1)">
                                      <p:cBhvr>
                                        <p:cTn id="7" dur="1500"/>
                                        <p:tgtEl>
                                          <p:spTgt spid="28"/>
                                        </p:tgtEl>
                                      </p:cBhvr>
                                    </p:animEffect>
                                  </p:childTnLst>
                                </p:cTn>
                              </p:par>
                              <p:par>
                                <p:cTn id="8" presetID="53" presetClass="entr" presetSubtype="16" fill="hold" grpId="0" nodeType="withEffect">
                                  <p:stCondLst>
                                    <p:cond delay="1000"/>
                                  </p:stCondLst>
                                  <p:childTnLst>
                                    <p:set>
                                      <p:cBhvr>
                                        <p:cTn id="9" dur="1" fill="hold">
                                          <p:stCondLst>
                                            <p:cond delay="0"/>
                                          </p:stCondLst>
                                        </p:cTn>
                                        <p:tgtEl>
                                          <p:spTgt spid="8"/>
                                        </p:tgtEl>
                                        <p:attrNameLst>
                                          <p:attrName>style.visibility</p:attrName>
                                        </p:attrNameLst>
                                      </p:cBhvr>
                                      <p:to>
                                        <p:strVal val="visible"/>
                                      </p:to>
                                    </p:set>
                                    <p:anim calcmode="lin" valueType="num">
                                      <p:cBhvr>
                                        <p:cTn id="10" dur="750" fill="hold"/>
                                        <p:tgtEl>
                                          <p:spTgt spid="8"/>
                                        </p:tgtEl>
                                        <p:attrNameLst>
                                          <p:attrName>ppt_w</p:attrName>
                                        </p:attrNameLst>
                                      </p:cBhvr>
                                      <p:tavLst>
                                        <p:tav tm="0">
                                          <p:val>
                                            <p:fltVal val="0"/>
                                          </p:val>
                                        </p:tav>
                                        <p:tav tm="100000">
                                          <p:val>
                                            <p:strVal val="#ppt_w"/>
                                          </p:val>
                                        </p:tav>
                                      </p:tavLst>
                                    </p:anim>
                                    <p:anim calcmode="lin" valueType="num">
                                      <p:cBhvr>
                                        <p:cTn id="11" dur="750" fill="hold"/>
                                        <p:tgtEl>
                                          <p:spTgt spid="8"/>
                                        </p:tgtEl>
                                        <p:attrNameLst>
                                          <p:attrName>ppt_h</p:attrName>
                                        </p:attrNameLst>
                                      </p:cBhvr>
                                      <p:tavLst>
                                        <p:tav tm="0">
                                          <p:val>
                                            <p:fltVal val="0"/>
                                          </p:val>
                                        </p:tav>
                                        <p:tav tm="100000">
                                          <p:val>
                                            <p:strVal val="#ppt_h"/>
                                          </p:val>
                                        </p:tav>
                                      </p:tavLst>
                                    </p:anim>
                                    <p:animEffect transition="in" filter="fade">
                                      <p:cBhvr>
                                        <p:cTn id="12" dur="750"/>
                                        <p:tgtEl>
                                          <p:spTgt spid="8"/>
                                        </p:tgtEl>
                                      </p:cBhvr>
                                    </p:animEffect>
                                  </p:childTnLst>
                                </p:cTn>
                              </p:par>
                              <p:par>
                                <p:cTn id="13" presetID="53" presetClass="entr" presetSubtype="16" fill="hold"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p:cTn id="15" dur="750" fill="hold"/>
                                        <p:tgtEl>
                                          <p:spTgt spid="9"/>
                                        </p:tgtEl>
                                        <p:attrNameLst>
                                          <p:attrName>ppt_w</p:attrName>
                                        </p:attrNameLst>
                                      </p:cBhvr>
                                      <p:tavLst>
                                        <p:tav tm="0">
                                          <p:val>
                                            <p:fltVal val="0"/>
                                          </p:val>
                                        </p:tav>
                                        <p:tav tm="100000">
                                          <p:val>
                                            <p:strVal val="#ppt_w"/>
                                          </p:val>
                                        </p:tav>
                                      </p:tavLst>
                                    </p:anim>
                                    <p:anim calcmode="lin" valueType="num">
                                      <p:cBhvr>
                                        <p:cTn id="16" dur="750" fill="hold"/>
                                        <p:tgtEl>
                                          <p:spTgt spid="9"/>
                                        </p:tgtEl>
                                        <p:attrNameLst>
                                          <p:attrName>ppt_h</p:attrName>
                                        </p:attrNameLst>
                                      </p:cBhvr>
                                      <p:tavLst>
                                        <p:tav tm="0">
                                          <p:val>
                                            <p:fltVal val="0"/>
                                          </p:val>
                                        </p:tav>
                                        <p:tav tm="100000">
                                          <p:val>
                                            <p:strVal val="#ppt_h"/>
                                          </p:val>
                                        </p:tav>
                                      </p:tavLst>
                                    </p:anim>
                                    <p:animEffect transition="in" filter="fade">
                                      <p:cBhvr>
                                        <p:cTn id="17" dur="750"/>
                                        <p:tgtEl>
                                          <p:spTgt spid="9"/>
                                        </p:tgtEl>
                                      </p:cBhvr>
                                    </p:animEffect>
                                  </p:childTnLst>
                                </p:cTn>
                              </p:par>
                              <p:par>
                                <p:cTn id="18" presetID="53" presetClass="entr" presetSubtype="16" fill="hold" nodeType="withEffect">
                                  <p:stCondLst>
                                    <p:cond delay="1000"/>
                                  </p:stCondLst>
                                  <p:childTnLst>
                                    <p:set>
                                      <p:cBhvr>
                                        <p:cTn id="19" dur="1" fill="hold">
                                          <p:stCondLst>
                                            <p:cond delay="0"/>
                                          </p:stCondLst>
                                        </p:cTn>
                                        <p:tgtEl>
                                          <p:spTgt spid="29"/>
                                        </p:tgtEl>
                                        <p:attrNameLst>
                                          <p:attrName>style.visibility</p:attrName>
                                        </p:attrNameLst>
                                      </p:cBhvr>
                                      <p:to>
                                        <p:strVal val="visible"/>
                                      </p:to>
                                    </p:set>
                                    <p:anim calcmode="lin" valueType="num">
                                      <p:cBhvr>
                                        <p:cTn id="20" dur="750" fill="hold"/>
                                        <p:tgtEl>
                                          <p:spTgt spid="29"/>
                                        </p:tgtEl>
                                        <p:attrNameLst>
                                          <p:attrName>ppt_w</p:attrName>
                                        </p:attrNameLst>
                                      </p:cBhvr>
                                      <p:tavLst>
                                        <p:tav tm="0">
                                          <p:val>
                                            <p:fltVal val="0"/>
                                          </p:val>
                                        </p:tav>
                                        <p:tav tm="100000">
                                          <p:val>
                                            <p:strVal val="#ppt_w"/>
                                          </p:val>
                                        </p:tav>
                                      </p:tavLst>
                                    </p:anim>
                                    <p:anim calcmode="lin" valueType="num">
                                      <p:cBhvr>
                                        <p:cTn id="21" dur="750" fill="hold"/>
                                        <p:tgtEl>
                                          <p:spTgt spid="29"/>
                                        </p:tgtEl>
                                        <p:attrNameLst>
                                          <p:attrName>ppt_h</p:attrName>
                                        </p:attrNameLst>
                                      </p:cBhvr>
                                      <p:tavLst>
                                        <p:tav tm="0">
                                          <p:val>
                                            <p:fltVal val="0"/>
                                          </p:val>
                                        </p:tav>
                                        <p:tav tm="100000">
                                          <p:val>
                                            <p:strVal val="#ppt_h"/>
                                          </p:val>
                                        </p:tav>
                                      </p:tavLst>
                                    </p:anim>
                                    <p:animEffect transition="in" filter="fade">
                                      <p:cBhvr>
                                        <p:cTn id="22" dur="750"/>
                                        <p:tgtEl>
                                          <p:spTgt spid="29"/>
                                        </p:tgtEl>
                                      </p:cBhvr>
                                    </p:animEffect>
                                  </p:childTnLst>
                                </p:cTn>
                              </p:par>
                              <p:par>
                                <p:cTn id="23" presetID="53" presetClass="entr" presetSubtype="16" fill="hold" nodeType="withEffect">
                                  <p:stCondLst>
                                    <p:cond delay="1000"/>
                                  </p:stCondLst>
                                  <p:childTnLst>
                                    <p:set>
                                      <p:cBhvr>
                                        <p:cTn id="24" dur="1" fill="hold">
                                          <p:stCondLst>
                                            <p:cond delay="0"/>
                                          </p:stCondLst>
                                        </p:cTn>
                                        <p:tgtEl>
                                          <p:spTgt spid="11"/>
                                        </p:tgtEl>
                                        <p:attrNameLst>
                                          <p:attrName>style.visibility</p:attrName>
                                        </p:attrNameLst>
                                      </p:cBhvr>
                                      <p:to>
                                        <p:strVal val="visible"/>
                                      </p:to>
                                    </p:set>
                                    <p:anim calcmode="lin" valueType="num">
                                      <p:cBhvr>
                                        <p:cTn id="25" dur="750" fill="hold"/>
                                        <p:tgtEl>
                                          <p:spTgt spid="11"/>
                                        </p:tgtEl>
                                        <p:attrNameLst>
                                          <p:attrName>ppt_w</p:attrName>
                                        </p:attrNameLst>
                                      </p:cBhvr>
                                      <p:tavLst>
                                        <p:tav tm="0">
                                          <p:val>
                                            <p:fltVal val="0"/>
                                          </p:val>
                                        </p:tav>
                                        <p:tav tm="100000">
                                          <p:val>
                                            <p:strVal val="#ppt_w"/>
                                          </p:val>
                                        </p:tav>
                                      </p:tavLst>
                                    </p:anim>
                                    <p:anim calcmode="lin" valueType="num">
                                      <p:cBhvr>
                                        <p:cTn id="26" dur="750" fill="hold"/>
                                        <p:tgtEl>
                                          <p:spTgt spid="11"/>
                                        </p:tgtEl>
                                        <p:attrNameLst>
                                          <p:attrName>ppt_h</p:attrName>
                                        </p:attrNameLst>
                                      </p:cBhvr>
                                      <p:tavLst>
                                        <p:tav tm="0">
                                          <p:val>
                                            <p:fltVal val="0"/>
                                          </p:val>
                                        </p:tav>
                                        <p:tav tm="100000">
                                          <p:val>
                                            <p:strVal val="#ppt_h"/>
                                          </p:val>
                                        </p:tav>
                                      </p:tavLst>
                                    </p:anim>
                                    <p:animEffect transition="in" filter="fade">
                                      <p:cBhvr>
                                        <p:cTn id="27" dur="750"/>
                                        <p:tgtEl>
                                          <p:spTgt spid="11"/>
                                        </p:tgtEl>
                                      </p:cBhvr>
                                    </p:animEffect>
                                  </p:childTnLst>
                                </p:cTn>
                              </p:par>
                              <p:par>
                                <p:cTn id="28" presetID="53" presetClass="entr" presetSubtype="16" fill="hold" nodeType="withEffect">
                                  <p:stCondLst>
                                    <p:cond delay="1000"/>
                                  </p:stCondLst>
                                  <p:childTnLst>
                                    <p:set>
                                      <p:cBhvr>
                                        <p:cTn id="29" dur="1" fill="hold">
                                          <p:stCondLst>
                                            <p:cond delay="0"/>
                                          </p:stCondLst>
                                        </p:cTn>
                                        <p:tgtEl>
                                          <p:spTgt spid="14"/>
                                        </p:tgtEl>
                                        <p:attrNameLst>
                                          <p:attrName>style.visibility</p:attrName>
                                        </p:attrNameLst>
                                      </p:cBhvr>
                                      <p:to>
                                        <p:strVal val="visible"/>
                                      </p:to>
                                    </p:set>
                                    <p:anim calcmode="lin" valueType="num">
                                      <p:cBhvr>
                                        <p:cTn id="30" dur="750" fill="hold"/>
                                        <p:tgtEl>
                                          <p:spTgt spid="14"/>
                                        </p:tgtEl>
                                        <p:attrNameLst>
                                          <p:attrName>ppt_w</p:attrName>
                                        </p:attrNameLst>
                                      </p:cBhvr>
                                      <p:tavLst>
                                        <p:tav tm="0">
                                          <p:val>
                                            <p:fltVal val="0"/>
                                          </p:val>
                                        </p:tav>
                                        <p:tav tm="100000">
                                          <p:val>
                                            <p:strVal val="#ppt_w"/>
                                          </p:val>
                                        </p:tav>
                                      </p:tavLst>
                                    </p:anim>
                                    <p:anim calcmode="lin" valueType="num">
                                      <p:cBhvr>
                                        <p:cTn id="31" dur="750" fill="hold"/>
                                        <p:tgtEl>
                                          <p:spTgt spid="14"/>
                                        </p:tgtEl>
                                        <p:attrNameLst>
                                          <p:attrName>ppt_h</p:attrName>
                                        </p:attrNameLst>
                                      </p:cBhvr>
                                      <p:tavLst>
                                        <p:tav tm="0">
                                          <p:val>
                                            <p:fltVal val="0"/>
                                          </p:val>
                                        </p:tav>
                                        <p:tav tm="100000">
                                          <p:val>
                                            <p:strVal val="#ppt_h"/>
                                          </p:val>
                                        </p:tav>
                                      </p:tavLst>
                                    </p:anim>
                                    <p:animEffect transition="in" filter="fade">
                                      <p:cBhvr>
                                        <p:cTn id="32" dur="750"/>
                                        <p:tgtEl>
                                          <p:spTgt spid="14"/>
                                        </p:tgtEl>
                                      </p:cBhvr>
                                    </p:animEffect>
                                  </p:childTnLst>
                                </p:cTn>
                              </p:par>
                              <p:par>
                                <p:cTn id="33" presetID="53" presetClass="entr" presetSubtype="16" fill="hold" nodeType="withEffect">
                                  <p:stCondLst>
                                    <p:cond delay="1000"/>
                                  </p:stCondLst>
                                  <p:childTnLst>
                                    <p:set>
                                      <p:cBhvr>
                                        <p:cTn id="34" dur="1" fill="hold">
                                          <p:stCondLst>
                                            <p:cond delay="0"/>
                                          </p:stCondLst>
                                        </p:cTn>
                                        <p:tgtEl>
                                          <p:spTgt spid="12"/>
                                        </p:tgtEl>
                                        <p:attrNameLst>
                                          <p:attrName>style.visibility</p:attrName>
                                        </p:attrNameLst>
                                      </p:cBhvr>
                                      <p:to>
                                        <p:strVal val="visible"/>
                                      </p:to>
                                    </p:set>
                                    <p:anim calcmode="lin" valueType="num">
                                      <p:cBhvr>
                                        <p:cTn id="35" dur="750" fill="hold"/>
                                        <p:tgtEl>
                                          <p:spTgt spid="12"/>
                                        </p:tgtEl>
                                        <p:attrNameLst>
                                          <p:attrName>ppt_w</p:attrName>
                                        </p:attrNameLst>
                                      </p:cBhvr>
                                      <p:tavLst>
                                        <p:tav tm="0">
                                          <p:val>
                                            <p:fltVal val="0"/>
                                          </p:val>
                                        </p:tav>
                                        <p:tav tm="100000">
                                          <p:val>
                                            <p:strVal val="#ppt_w"/>
                                          </p:val>
                                        </p:tav>
                                      </p:tavLst>
                                    </p:anim>
                                    <p:anim calcmode="lin" valueType="num">
                                      <p:cBhvr>
                                        <p:cTn id="36" dur="750" fill="hold"/>
                                        <p:tgtEl>
                                          <p:spTgt spid="12"/>
                                        </p:tgtEl>
                                        <p:attrNameLst>
                                          <p:attrName>ppt_h</p:attrName>
                                        </p:attrNameLst>
                                      </p:cBhvr>
                                      <p:tavLst>
                                        <p:tav tm="0">
                                          <p:val>
                                            <p:fltVal val="0"/>
                                          </p:val>
                                        </p:tav>
                                        <p:tav tm="100000">
                                          <p:val>
                                            <p:strVal val="#ppt_h"/>
                                          </p:val>
                                        </p:tav>
                                      </p:tavLst>
                                    </p:anim>
                                    <p:animEffect transition="in" filter="fade">
                                      <p:cBhvr>
                                        <p:cTn id="37" dur="750"/>
                                        <p:tgtEl>
                                          <p:spTgt spid="12"/>
                                        </p:tgtEl>
                                      </p:cBhvr>
                                    </p:animEffect>
                                  </p:childTnLst>
                                </p:cTn>
                              </p:par>
                              <p:par>
                                <p:cTn id="38" presetID="53" presetClass="entr" presetSubtype="16" fill="hold" nodeType="withEffect">
                                  <p:stCondLst>
                                    <p:cond delay="1000"/>
                                  </p:stCondLst>
                                  <p:childTnLst>
                                    <p:set>
                                      <p:cBhvr>
                                        <p:cTn id="39" dur="1" fill="hold">
                                          <p:stCondLst>
                                            <p:cond delay="0"/>
                                          </p:stCondLst>
                                        </p:cTn>
                                        <p:tgtEl>
                                          <p:spTgt spid="10"/>
                                        </p:tgtEl>
                                        <p:attrNameLst>
                                          <p:attrName>style.visibility</p:attrName>
                                        </p:attrNameLst>
                                      </p:cBhvr>
                                      <p:to>
                                        <p:strVal val="visible"/>
                                      </p:to>
                                    </p:set>
                                    <p:anim calcmode="lin" valueType="num">
                                      <p:cBhvr>
                                        <p:cTn id="40" dur="750" fill="hold"/>
                                        <p:tgtEl>
                                          <p:spTgt spid="10"/>
                                        </p:tgtEl>
                                        <p:attrNameLst>
                                          <p:attrName>ppt_w</p:attrName>
                                        </p:attrNameLst>
                                      </p:cBhvr>
                                      <p:tavLst>
                                        <p:tav tm="0">
                                          <p:val>
                                            <p:fltVal val="0"/>
                                          </p:val>
                                        </p:tav>
                                        <p:tav tm="100000">
                                          <p:val>
                                            <p:strVal val="#ppt_w"/>
                                          </p:val>
                                        </p:tav>
                                      </p:tavLst>
                                    </p:anim>
                                    <p:anim calcmode="lin" valueType="num">
                                      <p:cBhvr>
                                        <p:cTn id="41" dur="750" fill="hold"/>
                                        <p:tgtEl>
                                          <p:spTgt spid="10"/>
                                        </p:tgtEl>
                                        <p:attrNameLst>
                                          <p:attrName>ppt_h</p:attrName>
                                        </p:attrNameLst>
                                      </p:cBhvr>
                                      <p:tavLst>
                                        <p:tav tm="0">
                                          <p:val>
                                            <p:fltVal val="0"/>
                                          </p:val>
                                        </p:tav>
                                        <p:tav tm="100000">
                                          <p:val>
                                            <p:strVal val="#ppt_h"/>
                                          </p:val>
                                        </p:tav>
                                      </p:tavLst>
                                    </p:anim>
                                    <p:animEffect transition="in" filter="fade">
                                      <p:cBhvr>
                                        <p:cTn id="42" dur="750"/>
                                        <p:tgtEl>
                                          <p:spTgt spid="10"/>
                                        </p:tgtEl>
                                      </p:cBhvr>
                                    </p:animEffect>
                                  </p:childTnLst>
                                </p:cTn>
                              </p:par>
                              <p:par>
                                <p:cTn id="43" presetID="53" presetClass="entr" presetSubtype="16" fill="hold" nodeType="withEffect">
                                  <p:stCondLst>
                                    <p:cond delay="1000"/>
                                  </p:stCondLst>
                                  <p:childTnLst>
                                    <p:set>
                                      <p:cBhvr>
                                        <p:cTn id="44" dur="1" fill="hold">
                                          <p:stCondLst>
                                            <p:cond delay="0"/>
                                          </p:stCondLst>
                                        </p:cTn>
                                        <p:tgtEl>
                                          <p:spTgt spid="21"/>
                                        </p:tgtEl>
                                        <p:attrNameLst>
                                          <p:attrName>style.visibility</p:attrName>
                                        </p:attrNameLst>
                                      </p:cBhvr>
                                      <p:to>
                                        <p:strVal val="visible"/>
                                      </p:to>
                                    </p:set>
                                    <p:anim calcmode="lin" valueType="num">
                                      <p:cBhvr>
                                        <p:cTn id="45" dur="750" fill="hold"/>
                                        <p:tgtEl>
                                          <p:spTgt spid="21"/>
                                        </p:tgtEl>
                                        <p:attrNameLst>
                                          <p:attrName>ppt_w</p:attrName>
                                        </p:attrNameLst>
                                      </p:cBhvr>
                                      <p:tavLst>
                                        <p:tav tm="0">
                                          <p:val>
                                            <p:fltVal val="0"/>
                                          </p:val>
                                        </p:tav>
                                        <p:tav tm="100000">
                                          <p:val>
                                            <p:strVal val="#ppt_w"/>
                                          </p:val>
                                        </p:tav>
                                      </p:tavLst>
                                    </p:anim>
                                    <p:anim calcmode="lin" valueType="num">
                                      <p:cBhvr>
                                        <p:cTn id="46" dur="750" fill="hold"/>
                                        <p:tgtEl>
                                          <p:spTgt spid="21"/>
                                        </p:tgtEl>
                                        <p:attrNameLst>
                                          <p:attrName>ppt_h</p:attrName>
                                        </p:attrNameLst>
                                      </p:cBhvr>
                                      <p:tavLst>
                                        <p:tav tm="0">
                                          <p:val>
                                            <p:fltVal val="0"/>
                                          </p:val>
                                        </p:tav>
                                        <p:tav tm="100000">
                                          <p:val>
                                            <p:strVal val="#ppt_h"/>
                                          </p:val>
                                        </p:tav>
                                      </p:tavLst>
                                    </p:anim>
                                    <p:animEffect transition="in" filter="fade">
                                      <p:cBhvr>
                                        <p:cTn id="47" dur="750"/>
                                        <p:tgtEl>
                                          <p:spTgt spid="21"/>
                                        </p:tgtEl>
                                      </p:cBhvr>
                                    </p:animEffect>
                                  </p:childTnLst>
                                </p:cTn>
                              </p:par>
                              <p:par>
                                <p:cTn id="48" presetID="53" presetClass="entr" presetSubtype="16" fill="hold" nodeType="withEffect">
                                  <p:stCondLst>
                                    <p:cond delay="1000"/>
                                  </p:stCondLst>
                                  <p:childTnLst>
                                    <p:set>
                                      <p:cBhvr>
                                        <p:cTn id="49" dur="1" fill="hold">
                                          <p:stCondLst>
                                            <p:cond delay="0"/>
                                          </p:stCondLst>
                                        </p:cTn>
                                        <p:tgtEl>
                                          <p:spTgt spid="13"/>
                                        </p:tgtEl>
                                        <p:attrNameLst>
                                          <p:attrName>style.visibility</p:attrName>
                                        </p:attrNameLst>
                                      </p:cBhvr>
                                      <p:to>
                                        <p:strVal val="visible"/>
                                      </p:to>
                                    </p:set>
                                    <p:anim calcmode="lin" valueType="num">
                                      <p:cBhvr>
                                        <p:cTn id="50" dur="750" fill="hold"/>
                                        <p:tgtEl>
                                          <p:spTgt spid="13"/>
                                        </p:tgtEl>
                                        <p:attrNameLst>
                                          <p:attrName>ppt_w</p:attrName>
                                        </p:attrNameLst>
                                      </p:cBhvr>
                                      <p:tavLst>
                                        <p:tav tm="0">
                                          <p:val>
                                            <p:fltVal val="0"/>
                                          </p:val>
                                        </p:tav>
                                        <p:tav tm="100000">
                                          <p:val>
                                            <p:strVal val="#ppt_w"/>
                                          </p:val>
                                        </p:tav>
                                      </p:tavLst>
                                    </p:anim>
                                    <p:anim calcmode="lin" valueType="num">
                                      <p:cBhvr>
                                        <p:cTn id="51" dur="750" fill="hold"/>
                                        <p:tgtEl>
                                          <p:spTgt spid="13"/>
                                        </p:tgtEl>
                                        <p:attrNameLst>
                                          <p:attrName>ppt_h</p:attrName>
                                        </p:attrNameLst>
                                      </p:cBhvr>
                                      <p:tavLst>
                                        <p:tav tm="0">
                                          <p:val>
                                            <p:fltVal val="0"/>
                                          </p:val>
                                        </p:tav>
                                        <p:tav tm="100000">
                                          <p:val>
                                            <p:strVal val="#ppt_h"/>
                                          </p:val>
                                        </p:tav>
                                      </p:tavLst>
                                    </p:anim>
                                    <p:animEffect transition="in" filter="fade">
                                      <p:cBhvr>
                                        <p:cTn id="52" dur="750"/>
                                        <p:tgtEl>
                                          <p:spTgt spid="13"/>
                                        </p:tgtEl>
                                      </p:cBhvr>
                                    </p:animEffect>
                                  </p:childTnLst>
                                </p:cTn>
                              </p:par>
                              <p:par>
                                <p:cTn id="53" presetID="53" presetClass="entr" presetSubtype="16" fill="hold" grpId="0" nodeType="withEffect">
                                  <p:stCondLst>
                                    <p:cond delay="1000"/>
                                  </p:stCondLst>
                                  <p:childTnLst>
                                    <p:set>
                                      <p:cBhvr>
                                        <p:cTn id="54" dur="1" fill="hold">
                                          <p:stCondLst>
                                            <p:cond delay="0"/>
                                          </p:stCondLst>
                                        </p:cTn>
                                        <p:tgtEl>
                                          <p:spTgt spid="44"/>
                                        </p:tgtEl>
                                        <p:attrNameLst>
                                          <p:attrName>style.visibility</p:attrName>
                                        </p:attrNameLst>
                                      </p:cBhvr>
                                      <p:to>
                                        <p:strVal val="visible"/>
                                      </p:to>
                                    </p:set>
                                    <p:anim calcmode="lin" valueType="num">
                                      <p:cBhvr>
                                        <p:cTn id="55" dur="750" fill="hold"/>
                                        <p:tgtEl>
                                          <p:spTgt spid="44"/>
                                        </p:tgtEl>
                                        <p:attrNameLst>
                                          <p:attrName>ppt_w</p:attrName>
                                        </p:attrNameLst>
                                      </p:cBhvr>
                                      <p:tavLst>
                                        <p:tav tm="0">
                                          <p:val>
                                            <p:fltVal val="0"/>
                                          </p:val>
                                        </p:tav>
                                        <p:tav tm="100000">
                                          <p:val>
                                            <p:strVal val="#ppt_w"/>
                                          </p:val>
                                        </p:tav>
                                      </p:tavLst>
                                    </p:anim>
                                    <p:anim calcmode="lin" valueType="num">
                                      <p:cBhvr>
                                        <p:cTn id="56" dur="750" fill="hold"/>
                                        <p:tgtEl>
                                          <p:spTgt spid="44"/>
                                        </p:tgtEl>
                                        <p:attrNameLst>
                                          <p:attrName>ppt_h</p:attrName>
                                        </p:attrNameLst>
                                      </p:cBhvr>
                                      <p:tavLst>
                                        <p:tav tm="0">
                                          <p:val>
                                            <p:fltVal val="0"/>
                                          </p:val>
                                        </p:tav>
                                        <p:tav tm="100000">
                                          <p:val>
                                            <p:strVal val="#ppt_h"/>
                                          </p:val>
                                        </p:tav>
                                      </p:tavLst>
                                    </p:anim>
                                    <p:animEffect transition="in" filter="fade">
                                      <p:cBhvr>
                                        <p:cTn id="57" dur="750"/>
                                        <p:tgtEl>
                                          <p:spTgt spid="44"/>
                                        </p:tgtEl>
                                      </p:cBhvr>
                                    </p:animEffect>
                                  </p:childTnLst>
                                </p:cTn>
                              </p:par>
                              <p:par>
                                <p:cTn id="58" presetID="53" presetClass="entr" presetSubtype="16" fill="hold" nodeType="withEffect">
                                  <p:stCondLst>
                                    <p:cond delay="1000"/>
                                  </p:stCondLst>
                                  <p:childTnLst>
                                    <p:set>
                                      <p:cBhvr>
                                        <p:cTn id="59" dur="1" fill="hold">
                                          <p:stCondLst>
                                            <p:cond delay="0"/>
                                          </p:stCondLst>
                                        </p:cTn>
                                        <p:tgtEl>
                                          <p:spTgt spid="15"/>
                                        </p:tgtEl>
                                        <p:attrNameLst>
                                          <p:attrName>style.visibility</p:attrName>
                                        </p:attrNameLst>
                                      </p:cBhvr>
                                      <p:to>
                                        <p:strVal val="visible"/>
                                      </p:to>
                                    </p:set>
                                    <p:anim calcmode="lin" valueType="num">
                                      <p:cBhvr>
                                        <p:cTn id="60" dur="750" fill="hold"/>
                                        <p:tgtEl>
                                          <p:spTgt spid="15"/>
                                        </p:tgtEl>
                                        <p:attrNameLst>
                                          <p:attrName>ppt_w</p:attrName>
                                        </p:attrNameLst>
                                      </p:cBhvr>
                                      <p:tavLst>
                                        <p:tav tm="0">
                                          <p:val>
                                            <p:fltVal val="0"/>
                                          </p:val>
                                        </p:tav>
                                        <p:tav tm="100000">
                                          <p:val>
                                            <p:strVal val="#ppt_w"/>
                                          </p:val>
                                        </p:tav>
                                      </p:tavLst>
                                    </p:anim>
                                    <p:anim calcmode="lin" valueType="num">
                                      <p:cBhvr>
                                        <p:cTn id="61" dur="750" fill="hold"/>
                                        <p:tgtEl>
                                          <p:spTgt spid="15"/>
                                        </p:tgtEl>
                                        <p:attrNameLst>
                                          <p:attrName>ppt_h</p:attrName>
                                        </p:attrNameLst>
                                      </p:cBhvr>
                                      <p:tavLst>
                                        <p:tav tm="0">
                                          <p:val>
                                            <p:fltVal val="0"/>
                                          </p:val>
                                        </p:tav>
                                        <p:tav tm="100000">
                                          <p:val>
                                            <p:strVal val="#ppt_h"/>
                                          </p:val>
                                        </p:tav>
                                      </p:tavLst>
                                    </p:anim>
                                    <p:animEffect transition="in" filter="fade">
                                      <p:cBhvr>
                                        <p:cTn id="62" dur="750"/>
                                        <p:tgtEl>
                                          <p:spTgt spid="15"/>
                                        </p:tgtEl>
                                      </p:cBhvr>
                                    </p:animEffect>
                                  </p:childTnLst>
                                </p:cTn>
                              </p:par>
                              <p:par>
                                <p:cTn id="63" presetID="53" presetClass="entr" presetSubtype="16" fill="hold" nodeType="withEffect">
                                  <p:stCondLst>
                                    <p:cond delay="1000"/>
                                  </p:stCondLst>
                                  <p:childTnLst>
                                    <p:set>
                                      <p:cBhvr>
                                        <p:cTn id="64" dur="1" fill="hold">
                                          <p:stCondLst>
                                            <p:cond delay="0"/>
                                          </p:stCondLst>
                                        </p:cTn>
                                        <p:tgtEl>
                                          <p:spTgt spid="17"/>
                                        </p:tgtEl>
                                        <p:attrNameLst>
                                          <p:attrName>style.visibility</p:attrName>
                                        </p:attrNameLst>
                                      </p:cBhvr>
                                      <p:to>
                                        <p:strVal val="visible"/>
                                      </p:to>
                                    </p:set>
                                    <p:anim calcmode="lin" valueType="num">
                                      <p:cBhvr>
                                        <p:cTn id="65" dur="750" fill="hold"/>
                                        <p:tgtEl>
                                          <p:spTgt spid="17"/>
                                        </p:tgtEl>
                                        <p:attrNameLst>
                                          <p:attrName>ppt_w</p:attrName>
                                        </p:attrNameLst>
                                      </p:cBhvr>
                                      <p:tavLst>
                                        <p:tav tm="0">
                                          <p:val>
                                            <p:fltVal val="0"/>
                                          </p:val>
                                        </p:tav>
                                        <p:tav tm="100000">
                                          <p:val>
                                            <p:strVal val="#ppt_w"/>
                                          </p:val>
                                        </p:tav>
                                      </p:tavLst>
                                    </p:anim>
                                    <p:anim calcmode="lin" valueType="num">
                                      <p:cBhvr>
                                        <p:cTn id="66" dur="750" fill="hold"/>
                                        <p:tgtEl>
                                          <p:spTgt spid="17"/>
                                        </p:tgtEl>
                                        <p:attrNameLst>
                                          <p:attrName>ppt_h</p:attrName>
                                        </p:attrNameLst>
                                      </p:cBhvr>
                                      <p:tavLst>
                                        <p:tav tm="0">
                                          <p:val>
                                            <p:fltVal val="0"/>
                                          </p:val>
                                        </p:tav>
                                        <p:tav tm="100000">
                                          <p:val>
                                            <p:strVal val="#ppt_h"/>
                                          </p:val>
                                        </p:tav>
                                      </p:tavLst>
                                    </p:anim>
                                    <p:animEffect transition="in" filter="fade">
                                      <p:cBhvr>
                                        <p:cTn id="67" dur="750"/>
                                        <p:tgtEl>
                                          <p:spTgt spid="17"/>
                                        </p:tgtEl>
                                      </p:cBhvr>
                                    </p:animEffect>
                                  </p:childTnLst>
                                </p:cTn>
                              </p:par>
                            </p:childTnLst>
                          </p:cTn>
                        </p:par>
                        <p:par>
                          <p:cTn id="68" fill="hold">
                            <p:stCondLst>
                              <p:cond delay="2000"/>
                            </p:stCondLst>
                            <p:childTnLst>
                              <p:par>
                                <p:cTn id="69" presetID="53" presetClass="entr" presetSubtype="16"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p:cTn id="71" dur="500" fill="hold"/>
                                        <p:tgtEl>
                                          <p:spTgt spid="23"/>
                                        </p:tgtEl>
                                        <p:attrNameLst>
                                          <p:attrName>ppt_w</p:attrName>
                                        </p:attrNameLst>
                                      </p:cBhvr>
                                      <p:tavLst>
                                        <p:tav tm="0">
                                          <p:val>
                                            <p:fltVal val="0"/>
                                          </p:val>
                                        </p:tav>
                                        <p:tav tm="100000">
                                          <p:val>
                                            <p:strVal val="#ppt_w"/>
                                          </p:val>
                                        </p:tav>
                                      </p:tavLst>
                                    </p:anim>
                                    <p:anim calcmode="lin" valueType="num">
                                      <p:cBhvr>
                                        <p:cTn id="72" dur="500" fill="hold"/>
                                        <p:tgtEl>
                                          <p:spTgt spid="23"/>
                                        </p:tgtEl>
                                        <p:attrNameLst>
                                          <p:attrName>ppt_h</p:attrName>
                                        </p:attrNameLst>
                                      </p:cBhvr>
                                      <p:tavLst>
                                        <p:tav tm="0">
                                          <p:val>
                                            <p:fltVal val="0"/>
                                          </p:val>
                                        </p:tav>
                                        <p:tav tm="100000">
                                          <p:val>
                                            <p:strVal val="#ppt_h"/>
                                          </p:val>
                                        </p:tav>
                                      </p:tavLst>
                                    </p:anim>
                                    <p:animEffect transition="in" filter="fade">
                                      <p:cBhvr>
                                        <p:cTn id="73" dur="500"/>
                                        <p:tgtEl>
                                          <p:spTgt spid="23"/>
                                        </p:tgtEl>
                                      </p:cBhvr>
                                    </p:animEffect>
                                  </p:childTnLst>
                                </p:cTn>
                              </p:par>
                              <p:par>
                                <p:cTn id="74" presetID="53" presetClass="entr" presetSubtype="16" fill="hold" grpId="0" nodeType="withEffect">
                                  <p:stCondLst>
                                    <p:cond delay="50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childTnLst>
                          </p:cTn>
                        </p:par>
                        <p:par>
                          <p:cTn id="79" fill="hold">
                            <p:stCondLst>
                              <p:cond delay="3000"/>
                            </p:stCondLst>
                            <p:childTnLst>
                              <p:par>
                                <p:cTn id="80" presetID="53" presetClass="entr" presetSubtype="16" fill="hold" nodeType="afterEffect">
                                  <p:stCondLst>
                                    <p:cond delay="0"/>
                                  </p:stCondLst>
                                  <p:childTnLst>
                                    <p:set>
                                      <p:cBhvr>
                                        <p:cTn id="81" dur="1" fill="hold">
                                          <p:stCondLst>
                                            <p:cond delay="0"/>
                                          </p:stCondLst>
                                        </p:cTn>
                                        <p:tgtEl>
                                          <p:spTgt spid="30"/>
                                        </p:tgtEl>
                                        <p:attrNameLst>
                                          <p:attrName>style.visibility</p:attrName>
                                        </p:attrNameLst>
                                      </p:cBhvr>
                                      <p:to>
                                        <p:strVal val="visible"/>
                                      </p:to>
                                    </p:set>
                                    <p:anim calcmode="lin" valueType="num">
                                      <p:cBhvr>
                                        <p:cTn id="82" dur="500" fill="hold"/>
                                        <p:tgtEl>
                                          <p:spTgt spid="30"/>
                                        </p:tgtEl>
                                        <p:attrNameLst>
                                          <p:attrName>ppt_w</p:attrName>
                                        </p:attrNameLst>
                                      </p:cBhvr>
                                      <p:tavLst>
                                        <p:tav tm="0">
                                          <p:val>
                                            <p:fltVal val="0"/>
                                          </p:val>
                                        </p:tav>
                                        <p:tav tm="100000">
                                          <p:val>
                                            <p:strVal val="#ppt_w"/>
                                          </p:val>
                                        </p:tav>
                                      </p:tavLst>
                                    </p:anim>
                                    <p:anim calcmode="lin" valueType="num">
                                      <p:cBhvr>
                                        <p:cTn id="83" dur="500" fill="hold"/>
                                        <p:tgtEl>
                                          <p:spTgt spid="30"/>
                                        </p:tgtEl>
                                        <p:attrNameLst>
                                          <p:attrName>ppt_h</p:attrName>
                                        </p:attrNameLst>
                                      </p:cBhvr>
                                      <p:tavLst>
                                        <p:tav tm="0">
                                          <p:val>
                                            <p:fltVal val="0"/>
                                          </p:val>
                                        </p:tav>
                                        <p:tav tm="100000">
                                          <p:val>
                                            <p:strVal val="#ppt_h"/>
                                          </p:val>
                                        </p:tav>
                                      </p:tavLst>
                                    </p:anim>
                                    <p:animEffect transition="in" filter="fade">
                                      <p:cBhvr>
                                        <p:cTn id="84" dur="500"/>
                                        <p:tgtEl>
                                          <p:spTgt spid="30"/>
                                        </p:tgtEl>
                                      </p:cBhvr>
                                    </p:animEffect>
                                  </p:childTnLst>
                                </p:cTn>
                              </p:par>
                            </p:childTnLst>
                          </p:cTn>
                        </p:par>
                        <p:par>
                          <p:cTn id="85" fill="hold">
                            <p:stCondLst>
                              <p:cond delay="3500"/>
                            </p:stCondLst>
                            <p:childTnLst>
                              <p:par>
                                <p:cTn id="86" presetID="22" presetClass="entr" presetSubtype="8" fill="hold" grpId="0" nodeType="after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wipe(left)">
                                      <p:cBhvr>
                                        <p:cTn id="88" dur="500"/>
                                        <p:tgtEl>
                                          <p:spTgt spid="34"/>
                                        </p:tgtEl>
                                      </p:cBhvr>
                                    </p:animEffect>
                                  </p:childTnLst>
                                </p:cTn>
                              </p:par>
                            </p:childTnLst>
                          </p:cTn>
                        </p:par>
                        <p:par>
                          <p:cTn id="89" fill="hold">
                            <p:stCondLst>
                              <p:cond delay="4000"/>
                            </p:stCondLst>
                            <p:childTnLst>
                              <p:par>
                                <p:cTn id="90" presetID="22" presetClass="entr" presetSubtype="8" fill="hold" grpId="0" nodeType="after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wipe(left)">
                                      <p:cBhvr>
                                        <p:cTn id="92" dur="500"/>
                                        <p:tgtEl>
                                          <p:spTgt spid="35"/>
                                        </p:tgtEl>
                                      </p:cBhvr>
                                    </p:animEffect>
                                  </p:childTnLst>
                                </p:cTn>
                              </p:par>
                            </p:childTnLst>
                          </p:cTn>
                        </p:par>
                        <p:par>
                          <p:cTn id="93" fill="hold">
                            <p:stCondLst>
                              <p:cond delay="4500"/>
                            </p:stCondLst>
                            <p:childTnLst>
                              <p:par>
                                <p:cTn id="94" presetID="22" presetClass="entr" presetSubtype="8" fill="hold" grpId="0" nodeType="after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wipe(left)">
                                      <p:cBhvr>
                                        <p:cTn id="96" dur="750"/>
                                        <p:tgtEl>
                                          <p:spTgt spid="36"/>
                                        </p:tgtEl>
                                      </p:cBhvr>
                                    </p:animEffect>
                                  </p:childTnLst>
                                </p:cTn>
                              </p:par>
                            </p:childTnLst>
                          </p:cTn>
                        </p:par>
                        <p:par>
                          <p:cTn id="97" fill="hold">
                            <p:stCondLst>
                              <p:cond delay="5250"/>
                            </p:stCondLst>
                            <p:childTnLst>
                              <p:par>
                                <p:cTn id="98" presetID="14" presetClass="entr" presetSubtype="10" fill="hold" grpId="0" nodeType="after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randombar(horizontal)">
                                      <p:cBhvr>
                                        <p:cTn id="100" dur="750"/>
                                        <p:tgtEl>
                                          <p:spTgt spid="33"/>
                                        </p:tgtEl>
                                      </p:cBhvr>
                                    </p:animEffect>
                                  </p:childTnLst>
                                </p:cTn>
                              </p:par>
                            </p:childTnLst>
                          </p:cTn>
                        </p:par>
                        <p:par>
                          <p:cTn id="101" fill="hold">
                            <p:stCondLst>
                              <p:cond delay="6000"/>
                            </p:stCondLst>
                            <p:childTnLst>
                              <p:par>
                                <p:cTn id="102" presetID="53" presetClass="entr" presetSubtype="16" fill="hold" nodeType="afterEffect">
                                  <p:stCondLst>
                                    <p:cond delay="0"/>
                                  </p:stCondLst>
                                  <p:childTnLst>
                                    <p:set>
                                      <p:cBhvr>
                                        <p:cTn id="103" dur="1" fill="hold">
                                          <p:stCondLst>
                                            <p:cond delay="0"/>
                                          </p:stCondLst>
                                        </p:cTn>
                                        <p:tgtEl>
                                          <p:spTgt spid="37"/>
                                        </p:tgtEl>
                                        <p:attrNameLst>
                                          <p:attrName>style.visibility</p:attrName>
                                        </p:attrNameLst>
                                      </p:cBhvr>
                                      <p:to>
                                        <p:strVal val="visible"/>
                                      </p:to>
                                    </p:set>
                                    <p:anim calcmode="lin" valueType="num">
                                      <p:cBhvr>
                                        <p:cTn id="104" dur="500" fill="hold"/>
                                        <p:tgtEl>
                                          <p:spTgt spid="37"/>
                                        </p:tgtEl>
                                        <p:attrNameLst>
                                          <p:attrName>ppt_w</p:attrName>
                                        </p:attrNameLst>
                                      </p:cBhvr>
                                      <p:tavLst>
                                        <p:tav tm="0">
                                          <p:val>
                                            <p:fltVal val="0"/>
                                          </p:val>
                                        </p:tav>
                                        <p:tav tm="100000">
                                          <p:val>
                                            <p:strVal val="#ppt_w"/>
                                          </p:val>
                                        </p:tav>
                                      </p:tavLst>
                                    </p:anim>
                                    <p:anim calcmode="lin" valueType="num">
                                      <p:cBhvr>
                                        <p:cTn id="105" dur="500" fill="hold"/>
                                        <p:tgtEl>
                                          <p:spTgt spid="37"/>
                                        </p:tgtEl>
                                        <p:attrNameLst>
                                          <p:attrName>ppt_h</p:attrName>
                                        </p:attrNameLst>
                                      </p:cBhvr>
                                      <p:tavLst>
                                        <p:tav tm="0">
                                          <p:val>
                                            <p:fltVal val="0"/>
                                          </p:val>
                                        </p:tav>
                                        <p:tav tm="100000">
                                          <p:val>
                                            <p:strVal val="#ppt_h"/>
                                          </p:val>
                                        </p:tav>
                                      </p:tavLst>
                                    </p:anim>
                                    <p:animEffect transition="in" filter="fade">
                                      <p:cBhvr>
                                        <p:cTn id="106" dur="500"/>
                                        <p:tgtEl>
                                          <p:spTgt spid="37"/>
                                        </p:tgtEl>
                                      </p:cBhvr>
                                    </p:animEffect>
                                  </p:childTnLst>
                                </p:cTn>
                              </p:par>
                            </p:childTnLst>
                          </p:cTn>
                        </p:par>
                        <p:par>
                          <p:cTn id="107" fill="hold">
                            <p:stCondLst>
                              <p:cond delay="6500"/>
                            </p:stCondLst>
                            <p:childTnLst>
                              <p:par>
                                <p:cTn id="108" presetID="22" presetClass="entr" presetSubtype="8" fill="hold" grpId="0" nodeType="after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wipe(left)">
                                      <p:cBhvr>
                                        <p:cTn id="110" dur="500"/>
                                        <p:tgtEl>
                                          <p:spTgt spid="41"/>
                                        </p:tgtEl>
                                      </p:cBhvr>
                                    </p:animEffect>
                                  </p:childTnLst>
                                </p:cTn>
                              </p:par>
                            </p:childTnLst>
                          </p:cTn>
                        </p:par>
                        <p:par>
                          <p:cTn id="111" fill="hold">
                            <p:stCondLst>
                              <p:cond delay="7000"/>
                            </p:stCondLst>
                            <p:childTnLst>
                              <p:par>
                                <p:cTn id="112" presetID="22" presetClass="entr" presetSubtype="8" fill="hold" grpId="0" nodeType="after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wipe(left)">
                                      <p:cBhvr>
                                        <p:cTn id="114" dur="500"/>
                                        <p:tgtEl>
                                          <p:spTgt spid="42"/>
                                        </p:tgtEl>
                                      </p:cBhvr>
                                    </p:animEffect>
                                  </p:childTnLst>
                                </p:cTn>
                              </p:par>
                            </p:childTnLst>
                          </p:cTn>
                        </p:par>
                        <p:par>
                          <p:cTn id="115" fill="hold">
                            <p:stCondLst>
                              <p:cond delay="7500"/>
                            </p:stCondLst>
                            <p:childTnLst>
                              <p:par>
                                <p:cTn id="116" presetID="22" presetClass="entr" presetSubtype="8" fill="hold" grpId="0" nodeType="after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wipe(left)">
                                      <p:cBhvr>
                                        <p:cTn id="118" dur="750"/>
                                        <p:tgtEl>
                                          <p:spTgt spid="43"/>
                                        </p:tgtEl>
                                      </p:cBhvr>
                                    </p:animEffect>
                                  </p:childTnLst>
                                </p:cTn>
                              </p:par>
                            </p:childTnLst>
                          </p:cTn>
                        </p:par>
                        <p:par>
                          <p:cTn id="119" fill="hold">
                            <p:stCondLst>
                              <p:cond delay="8250"/>
                            </p:stCondLst>
                            <p:childTnLst>
                              <p:par>
                                <p:cTn id="120" presetID="14" presetClass="entr" presetSubtype="10" fill="hold" grpId="0" nodeType="after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randombar(horizontal)">
                                      <p:cBhvr>
                                        <p:cTn id="122" dur="750"/>
                                        <p:tgtEl>
                                          <p:spTgt spid="40"/>
                                        </p:tgtEl>
                                      </p:cBhvr>
                                    </p:animEffect>
                                  </p:childTnLst>
                                </p:cTn>
                              </p:par>
                            </p:childTnLst>
                          </p:cTn>
                        </p:par>
                        <p:par>
                          <p:cTn id="123" fill="hold">
                            <p:stCondLst>
                              <p:cond delay="9000"/>
                            </p:stCondLst>
                            <p:childTnLst>
                              <p:par>
                                <p:cTn id="124" presetID="10" presetClass="entr" presetSubtype="0" fill="hold" grpId="0" nodeType="after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p:bldP spid="28" grpId="0" animBg="1"/>
      <p:bldP spid="33" grpId="0"/>
      <p:bldP spid="34" grpId="0"/>
      <p:bldP spid="35" grpId="0" animBg="1"/>
      <p:bldP spid="36" grpId="0" animBg="1"/>
      <p:bldP spid="40" grpId="0"/>
      <p:bldP spid="41" grpId="0"/>
      <p:bldP spid="42" grpId="0" animBg="1"/>
      <p:bldP spid="43" grpId="0" animBg="1"/>
      <p:bldP spid="44" grpId="0" animBg="1"/>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项目分工</a:t>
            </a:r>
          </a:p>
        </p:txBody>
      </p:sp>
      <p:sp>
        <p:nvSpPr>
          <p:cNvPr id="74" name="Freeform 206"/>
          <p:cNvSpPr>
            <a:spLocks noChangeAspect="1" noEditPoints="1"/>
          </p:cNvSpPr>
          <p:nvPr/>
        </p:nvSpPr>
        <p:spPr bwMode="auto">
          <a:xfrm>
            <a:off x="408014" y="149854"/>
            <a:ext cx="289914" cy="35044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accent5">
                  <a:lumMod val="60000"/>
                  <a:lumOff val="40000"/>
                </a:schemeClr>
              </a:solidFill>
              <a:latin typeface="Arial" panose="020B0604020202020204" pitchFamily="34" charset="0"/>
              <a:cs typeface="Arial" panose="020B0604020202020204" pitchFamily="34" charset="0"/>
            </a:endParaRPr>
          </a:p>
        </p:txBody>
      </p:sp>
      <p:sp>
        <p:nvSpPr>
          <p:cNvPr id="8" name="矩形 7"/>
          <p:cNvSpPr/>
          <p:nvPr/>
        </p:nvSpPr>
        <p:spPr>
          <a:xfrm>
            <a:off x="1617148" y="2568632"/>
            <a:ext cx="216024" cy="216024"/>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93132" y="2476594"/>
            <a:ext cx="697609" cy="400101"/>
          </a:xfrm>
          <a:prstGeom prst="rect">
            <a:avLst/>
          </a:prstGeom>
        </p:spPr>
        <p:txBody>
          <a:bodyPr wrap="none" lIns="91431" tIns="45716" rIns="91431" bIns="45716">
            <a:spAutoFit/>
          </a:bodyPr>
          <a:lstStyle/>
          <a:p>
            <a:r>
              <a:rPr lang="zh-CN" altLang="en-US" sz="2000" b="1" dirty="0">
                <a:solidFill>
                  <a:srgbClr val="31859C"/>
                </a:solidFill>
                <a:latin typeface="微软雅黑" panose="020B0503020204020204" pitchFamily="34" charset="-122"/>
                <a:ea typeface="微软雅黑" panose="020B0503020204020204" pitchFamily="34" charset="-122"/>
              </a:rPr>
              <a:t>前端</a:t>
            </a:r>
            <a:endParaRPr lang="en-US" altLang="zh-CN" sz="2000" b="1" dirty="0">
              <a:solidFill>
                <a:srgbClr val="31859C"/>
              </a:solidFill>
              <a:latin typeface="微软雅黑" panose="020B0503020204020204" pitchFamily="34" charset="-122"/>
              <a:ea typeface="微软雅黑" panose="020B0503020204020204" pitchFamily="34" charset="-122"/>
            </a:endParaRPr>
          </a:p>
        </p:txBody>
      </p:sp>
      <p:sp>
        <p:nvSpPr>
          <p:cNvPr id="10" name="矩形 47"/>
          <p:cNvSpPr>
            <a:spLocks noChangeArrowheads="1"/>
          </p:cNvSpPr>
          <p:nvPr/>
        </p:nvSpPr>
        <p:spPr bwMode="auto">
          <a:xfrm>
            <a:off x="1993131" y="2841540"/>
            <a:ext cx="3456384" cy="658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600" dirty="0"/>
              <a:t>4</a:t>
            </a:r>
            <a:r>
              <a:rPr lang="zh-CN" altLang="en-US" sz="1600" dirty="0"/>
              <a:t>位开发人员：笪昊凡、叶天宇、刘奕博、蔡星辰</a:t>
            </a:r>
            <a:endParaRPr lang="zh-CN" altLang="en-US" sz="1600" dirty="0">
              <a:solidFill>
                <a:schemeClr val="tx1">
                  <a:lumMod val="65000"/>
                  <a:lumOff val="35000"/>
                </a:schemeClr>
              </a:solidFill>
              <a:sym typeface="微软雅黑" panose="020B0503020204020204" pitchFamily="34" charset="-122"/>
            </a:endParaRPr>
          </a:p>
        </p:txBody>
      </p:sp>
      <p:cxnSp>
        <p:nvCxnSpPr>
          <p:cNvPr id="11" name="直接连接符 10"/>
          <p:cNvCxnSpPr/>
          <p:nvPr/>
        </p:nvCxnSpPr>
        <p:spPr>
          <a:xfrm>
            <a:off x="1725160" y="2784656"/>
            <a:ext cx="0" cy="988082"/>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617148" y="3772738"/>
            <a:ext cx="216024" cy="216024"/>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993132" y="3662498"/>
            <a:ext cx="697609" cy="400101"/>
          </a:xfrm>
          <a:prstGeom prst="rect">
            <a:avLst/>
          </a:prstGeom>
        </p:spPr>
        <p:txBody>
          <a:bodyPr wrap="none" lIns="91431" tIns="45716" rIns="91431" bIns="45716">
            <a:spAutoFit/>
          </a:bodyPr>
          <a:lstStyle/>
          <a:p>
            <a:r>
              <a:rPr lang="zh-CN" altLang="en-US" sz="2000" b="1" dirty="0">
                <a:solidFill>
                  <a:srgbClr val="31859C"/>
                </a:solidFill>
                <a:latin typeface="微软雅黑" panose="020B0503020204020204" pitchFamily="34" charset="-122"/>
                <a:ea typeface="微软雅黑" panose="020B0503020204020204" pitchFamily="34" charset="-122"/>
              </a:rPr>
              <a:t>后端</a:t>
            </a:r>
            <a:endParaRPr lang="en-US" altLang="zh-CN" sz="2000" b="1" dirty="0">
              <a:solidFill>
                <a:srgbClr val="31859C"/>
              </a:solidFill>
              <a:latin typeface="微软雅黑" panose="020B0503020204020204" pitchFamily="34" charset="-122"/>
              <a:ea typeface="微软雅黑" panose="020B0503020204020204" pitchFamily="34" charset="-122"/>
            </a:endParaRPr>
          </a:p>
        </p:txBody>
      </p:sp>
      <p:sp>
        <p:nvSpPr>
          <p:cNvPr id="14" name="矩形 47"/>
          <p:cNvSpPr>
            <a:spLocks noChangeArrowheads="1"/>
          </p:cNvSpPr>
          <p:nvPr/>
        </p:nvSpPr>
        <p:spPr bwMode="auto">
          <a:xfrm>
            <a:off x="1993131" y="4027444"/>
            <a:ext cx="3456384" cy="36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600" dirty="0"/>
              <a:t>2</a:t>
            </a:r>
            <a:r>
              <a:rPr lang="zh-CN" altLang="en-US" sz="1600" dirty="0"/>
              <a:t>位开发人员：张涵珂、郝晟</a:t>
            </a:r>
            <a:endParaRPr lang="zh-CN" altLang="en-US" sz="1600" dirty="0">
              <a:solidFill>
                <a:schemeClr val="tx1">
                  <a:lumMod val="65000"/>
                  <a:lumOff val="35000"/>
                </a:schemeClr>
              </a:solidFill>
              <a:sym typeface="微软雅黑" panose="020B0503020204020204" pitchFamily="34" charset="-122"/>
            </a:endParaRPr>
          </a:p>
        </p:txBody>
      </p:sp>
      <p:sp>
        <p:nvSpPr>
          <p:cNvPr id="27" name="矩形 26"/>
          <p:cNvSpPr/>
          <p:nvPr/>
        </p:nvSpPr>
        <p:spPr>
          <a:xfrm>
            <a:off x="6369678" y="2295724"/>
            <a:ext cx="216024" cy="2160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745662" y="2203686"/>
            <a:ext cx="1210570" cy="400101"/>
          </a:xfrm>
          <a:prstGeom prst="rect">
            <a:avLst/>
          </a:prstGeom>
        </p:spPr>
        <p:txBody>
          <a:bodyPr wrap="none" lIns="91431" tIns="45716" rIns="91431" bIns="45716">
            <a:spAutoFit/>
          </a:bodyPr>
          <a:lstStyle/>
          <a:p>
            <a:r>
              <a:rPr lang="zh-CN" altLang="en-US" sz="2000" b="1" dirty="0">
                <a:solidFill>
                  <a:srgbClr val="31859C"/>
                </a:solidFill>
                <a:latin typeface="微软雅黑" panose="020B0503020204020204" pitchFamily="34" charset="-122"/>
                <a:ea typeface="微软雅黑" panose="020B0503020204020204" pitchFamily="34" charset="-122"/>
              </a:rPr>
              <a:t>前端框架</a:t>
            </a:r>
            <a:endParaRPr lang="en-US" altLang="zh-CN" sz="2000" b="1" dirty="0">
              <a:solidFill>
                <a:srgbClr val="31859C"/>
              </a:solidFill>
              <a:latin typeface="微软雅黑" panose="020B0503020204020204" pitchFamily="34" charset="-122"/>
              <a:ea typeface="微软雅黑" panose="020B0503020204020204" pitchFamily="34" charset="-122"/>
            </a:endParaRPr>
          </a:p>
        </p:txBody>
      </p:sp>
      <p:sp>
        <p:nvSpPr>
          <p:cNvPr id="29" name="矩形 47"/>
          <p:cNvSpPr>
            <a:spLocks noChangeArrowheads="1"/>
          </p:cNvSpPr>
          <p:nvPr/>
        </p:nvSpPr>
        <p:spPr bwMode="auto">
          <a:xfrm>
            <a:off x="6745661" y="2568632"/>
            <a:ext cx="3456384" cy="36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600" dirty="0"/>
              <a:t>Vue + element-</a:t>
            </a:r>
            <a:r>
              <a:rPr lang="en-US" altLang="zh-CN" sz="1600" dirty="0" err="1"/>
              <a:t>ui</a:t>
            </a:r>
            <a:endParaRPr lang="zh-CN" altLang="en-US" sz="1600" dirty="0">
              <a:sym typeface="微软雅黑" panose="020B0503020204020204" pitchFamily="34" charset="-122"/>
            </a:endParaRPr>
          </a:p>
        </p:txBody>
      </p:sp>
      <p:cxnSp>
        <p:nvCxnSpPr>
          <p:cNvPr id="30" name="直接连接符 29"/>
          <p:cNvCxnSpPr/>
          <p:nvPr/>
        </p:nvCxnSpPr>
        <p:spPr>
          <a:xfrm>
            <a:off x="6477690" y="2511748"/>
            <a:ext cx="0" cy="988082"/>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6369678" y="3499830"/>
            <a:ext cx="216024" cy="2160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745662" y="3389590"/>
            <a:ext cx="1210570" cy="400101"/>
          </a:xfrm>
          <a:prstGeom prst="rect">
            <a:avLst/>
          </a:prstGeom>
        </p:spPr>
        <p:txBody>
          <a:bodyPr wrap="none" lIns="91431" tIns="45716" rIns="91431" bIns="45716">
            <a:spAutoFit/>
          </a:bodyPr>
          <a:lstStyle/>
          <a:p>
            <a:r>
              <a:rPr lang="zh-CN" altLang="en-US" sz="2000" b="1" dirty="0">
                <a:solidFill>
                  <a:srgbClr val="31859C"/>
                </a:solidFill>
                <a:latin typeface="微软雅黑" panose="020B0503020204020204" pitchFamily="34" charset="-122"/>
                <a:ea typeface="微软雅黑" panose="020B0503020204020204" pitchFamily="34" charset="-122"/>
              </a:rPr>
              <a:t>后端框架</a:t>
            </a:r>
            <a:endParaRPr lang="en-US" altLang="zh-CN" sz="2000" b="1" dirty="0">
              <a:solidFill>
                <a:srgbClr val="31859C"/>
              </a:solidFill>
              <a:latin typeface="微软雅黑" panose="020B0503020204020204" pitchFamily="34" charset="-122"/>
              <a:ea typeface="微软雅黑" panose="020B0503020204020204" pitchFamily="34" charset="-122"/>
            </a:endParaRPr>
          </a:p>
        </p:txBody>
      </p:sp>
      <p:sp>
        <p:nvSpPr>
          <p:cNvPr id="33" name="矩形 47"/>
          <p:cNvSpPr>
            <a:spLocks noChangeArrowheads="1"/>
          </p:cNvSpPr>
          <p:nvPr/>
        </p:nvSpPr>
        <p:spPr bwMode="auto">
          <a:xfrm>
            <a:off x="6745661" y="3754536"/>
            <a:ext cx="3456384" cy="36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600" dirty="0"/>
              <a:t>Django + </a:t>
            </a:r>
            <a:r>
              <a:rPr lang="en-US" altLang="zh-CN" sz="1600" dirty="0" err="1"/>
              <a:t>django</a:t>
            </a:r>
            <a:r>
              <a:rPr lang="en-US" altLang="zh-CN" sz="1600" dirty="0"/>
              <a:t> rest framework</a:t>
            </a:r>
            <a:endParaRPr lang="zh-CN" altLang="en-US" sz="1600" dirty="0">
              <a:sym typeface="微软雅黑" panose="020B0503020204020204" pitchFamily="34" charset="-122"/>
            </a:endParaRPr>
          </a:p>
        </p:txBody>
      </p:sp>
      <p:cxnSp>
        <p:nvCxnSpPr>
          <p:cNvPr id="34" name="直接连接符 33"/>
          <p:cNvCxnSpPr/>
          <p:nvPr/>
        </p:nvCxnSpPr>
        <p:spPr>
          <a:xfrm>
            <a:off x="6477690" y="3715854"/>
            <a:ext cx="0" cy="988082"/>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6369678" y="4703936"/>
            <a:ext cx="216024" cy="2160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745662" y="4613726"/>
            <a:ext cx="954089" cy="400101"/>
          </a:xfrm>
          <a:prstGeom prst="rect">
            <a:avLst/>
          </a:prstGeom>
        </p:spPr>
        <p:txBody>
          <a:bodyPr wrap="none" lIns="91431" tIns="45716" rIns="91431" bIns="45716">
            <a:spAutoFit/>
          </a:bodyPr>
          <a:lstStyle/>
          <a:p>
            <a:r>
              <a:rPr lang="zh-CN" altLang="en-US" sz="2000" b="1" dirty="0">
                <a:solidFill>
                  <a:srgbClr val="31859C"/>
                </a:solidFill>
                <a:latin typeface="微软雅黑" panose="020B0503020204020204" pitchFamily="34" charset="-122"/>
                <a:ea typeface="微软雅黑" panose="020B0503020204020204" pitchFamily="34" charset="-122"/>
              </a:rPr>
              <a:t>数据库</a:t>
            </a:r>
            <a:endParaRPr lang="en-US" altLang="zh-CN" sz="2000" b="1" dirty="0">
              <a:solidFill>
                <a:srgbClr val="31859C"/>
              </a:solidFill>
              <a:latin typeface="微软雅黑" panose="020B0503020204020204" pitchFamily="34" charset="-122"/>
              <a:ea typeface="微软雅黑" panose="020B0503020204020204" pitchFamily="34" charset="-122"/>
            </a:endParaRPr>
          </a:p>
        </p:txBody>
      </p:sp>
      <p:sp>
        <p:nvSpPr>
          <p:cNvPr id="37" name="矩形 36"/>
          <p:cNvSpPr>
            <a:spLocks noChangeArrowheads="1"/>
          </p:cNvSpPr>
          <p:nvPr/>
        </p:nvSpPr>
        <p:spPr bwMode="auto">
          <a:xfrm>
            <a:off x="6745661" y="4978672"/>
            <a:ext cx="3456384" cy="36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600" dirty="0"/>
              <a:t>MySQL</a:t>
            </a:r>
            <a:endParaRPr lang="zh-CN" altLang="en-US" sz="1600" dirty="0">
              <a:sym typeface="微软雅黑" panose="020B0503020204020204" pitchFamily="34" charset="-122"/>
            </a:endParaRPr>
          </a:p>
        </p:txBody>
      </p:sp>
      <p:sp>
        <p:nvSpPr>
          <p:cNvPr id="43" name="TextBox 42"/>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Tree>
    <p:extLst>
      <p:ext uri="{BB962C8B-B14F-4D97-AF65-F5344CB8AC3E}">
        <p14:creationId xmlns:p14="http://schemas.microsoft.com/office/powerpoint/2010/main" val="29137974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400"/>
                                        <p:tgtEl>
                                          <p:spTgt spid="9"/>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400"/>
                                        <p:tgtEl>
                                          <p:spTgt spid="10"/>
                                        </p:tgtEl>
                                      </p:cBhvr>
                                    </p:animEffect>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childTnLst>
                          </p:cTn>
                        </p:par>
                        <p:par>
                          <p:cTn id="21" fill="hold">
                            <p:stCondLst>
                              <p:cond delay="2000"/>
                            </p:stCondLst>
                            <p:childTnLst>
                              <p:par>
                                <p:cTn id="22" presetID="2" presetClass="entr" presetSubtype="1"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400"/>
                                        <p:tgtEl>
                                          <p:spTgt spid="13"/>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400"/>
                                        <p:tgtEl>
                                          <p:spTgt spid="14"/>
                                        </p:tgtEl>
                                      </p:cBhvr>
                                    </p:animEffect>
                                  </p:childTnLst>
                                </p:cTn>
                              </p:par>
                            </p:childTnLst>
                          </p:cTn>
                        </p:par>
                        <p:par>
                          <p:cTn id="34" fill="hold">
                            <p:stCondLst>
                              <p:cond delay="3400"/>
                            </p:stCondLst>
                            <p:childTnLst>
                              <p:par>
                                <p:cTn id="35" presetID="2" presetClass="entr" presetSubtype="1"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0-#ppt_h/2"/>
                                          </p:val>
                                        </p:tav>
                                        <p:tav tm="100000">
                                          <p:val>
                                            <p:strVal val="#ppt_y"/>
                                          </p:val>
                                        </p:tav>
                                      </p:tavLst>
                                    </p:anim>
                                  </p:childTnLst>
                                </p:cTn>
                              </p:par>
                            </p:childTnLst>
                          </p:cTn>
                        </p:par>
                        <p:par>
                          <p:cTn id="39" fill="hold">
                            <p:stCondLst>
                              <p:cond delay="3900"/>
                            </p:stCondLst>
                            <p:childTnLst>
                              <p:par>
                                <p:cTn id="40" presetID="22" presetClass="entr" presetSubtype="8"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400"/>
                                        <p:tgtEl>
                                          <p:spTgt spid="28"/>
                                        </p:tgtEl>
                                      </p:cBhvr>
                                    </p:animEffect>
                                  </p:childTnLst>
                                </p:cTn>
                              </p:par>
                            </p:childTnLst>
                          </p:cTn>
                        </p:par>
                        <p:par>
                          <p:cTn id="43" fill="hold">
                            <p:stCondLst>
                              <p:cond delay="4300"/>
                            </p:stCondLst>
                            <p:childTnLst>
                              <p:par>
                                <p:cTn id="44" presetID="22" presetClass="entr" presetSubtype="8"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left)">
                                      <p:cBhvr>
                                        <p:cTn id="46" dur="400"/>
                                        <p:tgtEl>
                                          <p:spTgt spid="29"/>
                                        </p:tgtEl>
                                      </p:cBhvr>
                                    </p:animEffect>
                                  </p:childTnLst>
                                </p:cTn>
                              </p:par>
                            </p:childTnLst>
                          </p:cTn>
                        </p:par>
                        <p:par>
                          <p:cTn id="47" fill="hold">
                            <p:stCondLst>
                              <p:cond delay="4700"/>
                            </p:stCondLst>
                            <p:childTnLst>
                              <p:par>
                                <p:cTn id="48" presetID="22" presetClass="entr" presetSubtype="1" fill="hold"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up)">
                                      <p:cBhvr>
                                        <p:cTn id="50" dur="500"/>
                                        <p:tgtEl>
                                          <p:spTgt spid="30"/>
                                        </p:tgtEl>
                                      </p:cBhvr>
                                    </p:animEffect>
                                  </p:childTnLst>
                                </p:cTn>
                              </p:par>
                            </p:childTnLst>
                          </p:cTn>
                        </p:par>
                        <p:par>
                          <p:cTn id="51" fill="hold">
                            <p:stCondLst>
                              <p:cond delay="5200"/>
                            </p:stCondLst>
                            <p:childTnLst>
                              <p:par>
                                <p:cTn id="52" presetID="2" presetClass="entr" presetSubtype="1"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additive="base">
                                        <p:cTn id="54" dur="500" fill="hold"/>
                                        <p:tgtEl>
                                          <p:spTgt spid="31"/>
                                        </p:tgtEl>
                                        <p:attrNameLst>
                                          <p:attrName>ppt_x</p:attrName>
                                        </p:attrNameLst>
                                      </p:cBhvr>
                                      <p:tavLst>
                                        <p:tav tm="0">
                                          <p:val>
                                            <p:strVal val="#ppt_x"/>
                                          </p:val>
                                        </p:tav>
                                        <p:tav tm="100000">
                                          <p:val>
                                            <p:strVal val="#ppt_x"/>
                                          </p:val>
                                        </p:tav>
                                      </p:tavLst>
                                    </p:anim>
                                    <p:anim calcmode="lin" valueType="num">
                                      <p:cBhvr additive="base">
                                        <p:cTn id="55" dur="500" fill="hold"/>
                                        <p:tgtEl>
                                          <p:spTgt spid="31"/>
                                        </p:tgtEl>
                                        <p:attrNameLst>
                                          <p:attrName>ppt_y</p:attrName>
                                        </p:attrNameLst>
                                      </p:cBhvr>
                                      <p:tavLst>
                                        <p:tav tm="0">
                                          <p:val>
                                            <p:strVal val="0-#ppt_h/2"/>
                                          </p:val>
                                        </p:tav>
                                        <p:tav tm="100000">
                                          <p:val>
                                            <p:strVal val="#ppt_y"/>
                                          </p:val>
                                        </p:tav>
                                      </p:tavLst>
                                    </p:anim>
                                  </p:childTnLst>
                                </p:cTn>
                              </p:par>
                            </p:childTnLst>
                          </p:cTn>
                        </p:par>
                        <p:par>
                          <p:cTn id="56" fill="hold">
                            <p:stCondLst>
                              <p:cond delay="5700"/>
                            </p:stCondLst>
                            <p:childTnLst>
                              <p:par>
                                <p:cTn id="57" presetID="22" presetClass="entr" presetSubtype="8"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left)">
                                      <p:cBhvr>
                                        <p:cTn id="59" dur="400"/>
                                        <p:tgtEl>
                                          <p:spTgt spid="32"/>
                                        </p:tgtEl>
                                      </p:cBhvr>
                                    </p:animEffect>
                                  </p:childTnLst>
                                </p:cTn>
                              </p:par>
                            </p:childTnLst>
                          </p:cTn>
                        </p:par>
                        <p:par>
                          <p:cTn id="60" fill="hold">
                            <p:stCondLst>
                              <p:cond delay="6100"/>
                            </p:stCondLst>
                            <p:childTnLst>
                              <p:par>
                                <p:cTn id="61" presetID="22" presetClass="entr" presetSubtype="8"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left)">
                                      <p:cBhvr>
                                        <p:cTn id="63" dur="400"/>
                                        <p:tgtEl>
                                          <p:spTgt spid="33"/>
                                        </p:tgtEl>
                                      </p:cBhvr>
                                    </p:animEffect>
                                  </p:childTnLst>
                                </p:cTn>
                              </p:par>
                            </p:childTnLst>
                          </p:cTn>
                        </p:par>
                        <p:par>
                          <p:cTn id="64" fill="hold">
                            <p:stCondLst>
                              <p:cond delay="6500"/>
                            </p:stCondLst>
                            <p:childTnLst>
                              <p:par>
                                <p:cTn id="65" presetID="22" presetClass="entr" presetSubtype="1" fill="hold"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up)">
                                      <p:cBhvr>
                                        <p:cTn id="67" dur="500"/>
                                        <p:tgtEl>
                                          <p:spTgt spid="34"/>
                                        </p:tgtEl>
                                      </p:cBhvr>
                                    </p:animEffect>
                                  </p:childTnLst>
                                </p:cTn>
                              </p:par>
                            </p:childTnLst>
                          </p:cTn>
                        </p:par>
                        <p:par>
                          <p:cTn id="68" fill="hold">
                            <p:stCondLst>
                              <p:cond delay="7000"/>
                            </p:stCondLst>
                            <p:childTnLst>
                              <p:par>
                                <p:cTn id="69" presetID="2" presetClass="entr" presetSubtype="1" fill="hold" grpId="0" nodeType="after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ppt_x"/>
                                          </p:val>
                                        </p:tav>
                                        <p:tav tm="100000">
                                          <p:val>
                                            <p:strVal val="#ppt_x"/>
                                          </p:val>
                                        </p:tav>
                                      </p:tavLst>
                                    </p:anim>
                                    <p:anim calcmode="lin" valueType="num">
                                      <p:cBhvr additive="base">
                                        <p:cTn id="72" dur="500" fill="hold"/>
                                        <p:tgtEl>
                                          <p:spTgt spid="35"/>
                                        </p:tgtEl>
                                        <p:attrNameLst>
                                          <p:attrName>ppt_y</p:attrName>
                                        </p:attrNameLst>
                                      </p:cBhvr>
                                      <p:tavLst>
                                        <p:tav tm="0">
                                          <p:val>
                                            <p:strVal val="0-#ppt_h/2"/>
                                          </p:val>
                                        </p:tav>
                                        <p:tav tm="100000">
                                          <p:val>
                                            <p:strVal val="#ppt_y"/>
                                          </p:val>
                                        </p:tav>
                                      </p:tavLst>
                                    </p:anim>
                                  </p:childTnLst>
                                </p:cTn>
                              </p:par>
                            </p:childTnLst>
                          </p:cTn>
                        </p:par>
                        <p:par>
                          <p:cTn id="73" fill="hold">
                            <p:stCondLst>
                              <p:cond delay="7500"/>
                            </p:stCondLst>
                            <p:childTnLst>
                              <p:par>
                                <p:cTn id="74" presetID="22" presetClass="entr" presetSubtype="8" fill="hold" grpId="0" nodeType="after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left)">
                                      <p:cBhvr>
                                        <p:cTn id="76" dur="400"/>
                                        <p:tgtEl>
                                          <p:spTgt spid="36"/>
                                        </p:tgtEl>
                                      </p:cBhvr>
                                    </p:animEffect>
                                  </p:childTnLst>
                                </p:cTn>
                              </p:par>
                            </p:childTnLst>
                          </p:cTn>
                        </p:par>
                        <p:par>
                          <p:cTn id="77" fill="hold">
                            <p:stCondLst>
                              <p:cond delay="7900"/>
                            </p:stCondLst>
                            <p:childTnLst>
                              <p:par>
                                <p:cTn id="78" presetID="22" presetClass="entr" presetSubtype="8" fill="hold" grpId="0" nodeType="after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left)">
                                      <p:cBhvr>
                                        <p:cTn id="80" dur="400"/>
                                        <p:tgtEl>
                                          <p:spTgt spid="37"/>
                                        </p:tgtEl>
                                      </p:cBhvr>
                                    </p:animEffect>
                                  </p:childTnLst>
                                </p:cTn>
                              </p:par>
                            </p:childTnLst>
                          </p:cTn>
                        </p:par>
                        <p:par>
                          <p:cTn id="81" fill="hold">
                            <p:stCondLst>
                              <p:cond delay="8300"/>
                            </p:stCondLst>
                            <p:childTnLst>
                              <p:par>
                                <p:cTn id="82" presetID="10" presetClass="entr" presetSubtype="0" fill="hold" grpId="0" nodeType="after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fade">
                                      <p:cBhvr>
                                        <p:cTn id="84"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animBg="1"/>
      <p:bldP spid="13" grpId="0"/>
      <p:bldP spid="14" grpId="0"/>
      <p:bldP spid="27" grpId="0" animBg="1"/>
      <p:bldP spid="28" grpId="0"/>
      <p:bldP spid="29" grpId="0"/>
      <p:bldP spid="31" grpId="0" animBg="1"/>
      <p:bldP spid="32" grpId="0"/>
      <p:bldP spid="33" grpId="0"/>
      <p:bldP spid="35" grpId="0" animBg="1"/>
      <p:bldP spid="36" grpId="0"/>
      <p:bldP spid="37" grpId="0"/>
      <p:bldP spid="4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项目难点</a:t>
            </a:r>
          </a:p>
        </p:txBody>
      </p:sp>
      <p:sp>
        <p:nvSpPr>
          <p:cNvPr id="74" name="Freeform 206"/>
          <p:cNvSpPr>
            <a:spLocks noChangeAspect="1" noEditPoints="1"/>
          </p:cNvSpPr>
          <p:nvPr/>
        </p:nvSpPr>
        <p:spPr bwMode="auto">
          <a:xfrm>
            <a:off x="408014" y="149854"/>
            <a:ext cx="289914" cy="35044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7"/>
          <p:cNvSpPr/>
          <p:nvPr/>
        </p:nvSpPr>
        <p:spPr>
          <a:xfrm>
            <a:off x="1579040" y="2079521"/>
            <a:ext cx="2708066" cy="2708008"/>
          </a:xfrm>
          <a:custGeom>
            <a:avLst/>
            <a:gdLst>
              <a:gd name="connsiteX0" fmla="*/ 0 w 2708066"/>
              <a:gd name="connsiteY0" fmla="*/ 1354004 h 2708008"/>
              <a:gd name="connsiteX1" fmla="*/ 1354033 w 2708066"/>
              <a:gd name="connsiteY1" fmla="*/ 0 h 2708008"/>
              <a:gd name="connsiteX2" fmla="*/ 2708066 w 2708066"/>
              <a:gd name="connsiteY2" fmla="*/ 1354004 h 2708008"/>
              <a:gd name="connsiteX3" fmla="*/ 1354033 w 2708066"/>
              <a:gd name="connsiteY3" fmla="*/ 2708008 h 2708008"/>
              <a:gd name="connsiteX4" fmla="*/ 0 w 2708066"/>
              <a:gd name="connsiteY4" fmla="*/ 1354004 h 270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066" h="2708008">
                <a:moveTo>
                  <a:pt x="0" y="1354004"/>
                </a:moveTo>
                <a:cubicBezTo>
                  <a:pt x="0" y="606208"/>
                  <a:pt x="606221" y="0"/>
                  <a:pt x="1354033" y="0"/>
                </a:cubicBezTo>
                <a:cubicBezTo>
                  <a:pt x="2101845" y="0"/>
                  <a:pt x="2708066" y="606208"/>
                  <a:pt x="2708066" y="1354004"/>
                </a:cubicBezTo>
                <a:cubicBezTo>
                  <a:pt x="2708066" y="2101800"/>
                  <a:pt x="2101845" y="2708008"/>
                  <a:pt x="1354033" y="2708008"/>
                </a:cubicBezTo>
                <a:cubicBezTo>
                  <a:pt x="606221" y="2708008"/>
                  <a:pt x="0" y="2101800"/>
                  <a:pt x="0" y="1354004"/>
                </a:cubicBezTo>
                <a:close/>
              </a:path>
            </a:pathLst>
          </a:custGeom>
          <a:solidFill>
            <a:schemeClr val="accent5">
              <a:lumMod val="75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94707" tIns="594699" rIns="594707" bIns="594699" numCol="1" spcCol="1270" anchor="ctr" anchorCtr="0">
            <a:noAutofit/>
          </a:bodyPr>
          <a:lstStyle/>
          <a:p>
            <a:pPr lvl="0" algn="ctr" defTabSz="2311400">
              <a:lnSpc>
                <a:spcPct val="90000"/>
              </a:lnSpc>
              <a:spcBef>
                <a:spcPct val="0"/>
              </a:spcBef>
              <a:spcAft>
                <a:spcPct val="35000"/>
              </a:spcAft>
            </a:pPr>
            <a:endParaRPr lang="id-ID" sz="5200" kern="1200">
              <a:solidFill>
                <a:schemeClr val="bg1"/>
              </a:solidFill>
              <a:latin typeface="微软雅黑" panose="020B0503020204020204" pitchFamily="34" charset="-122"/>
              <a:ea typeface="微软雅黑" panose="020B0503020204020204" pitchFamily="34" charset="-122"/>
            </a:endParaRPr>
          </a:p>
        </p:txBody>
      </p:sp>
      <p:sp>
        <p:nvSpPr>
          <p:cNvPr id="9" name="Oval 8"/>
          <p:cNvSpPr/>
          <p:nvPr/>
        </p:nvSpPr>
        <p:spPr>
          <a:xfrm>
            <a:off x="3124205" y="1956143"/>
            <a:ext cx="301176" cy="301171"/>
          </a:xfrm>
          <a:prstGeom prst="ellipse">
            <a:avLst/>
          </a:prstGeom>
          <a:solidFill>
            <a:schemeClr val="accent5">
              <a:lumMod val="50000"/>
            </a:schemeClr>
          </a:solidFill>
          <a:ln w="25400">
            <a:solidFill>
              <a:schemeClr val="bg1">
                <a:lumMod val="95000"/>
              </a:scheme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0" name="Oval 9"/>
          <p:cNvSpPr/>
          <p:nvPr/>
        </p:nvSpPr>
        <p:spPr>
          <a:xfrm>
            <a:off x="2411052" y="4586327"/>
            <a:ext cx="218075" cy="218285"/>
          </a:xfrm>
          <a:prstGeom prst="ellipse">
            <a:avLst/>
          </a:prstGeom>
          <a:solidFill>
            <a:schemeClr val="accent5">
              <a:lumMod val="50000"/>
            </a:schemeClr>
          </a:solidFill>
          <a:ln w="25400">
            <a:solidFill>
              <a:schemeClr val="bg1">
                <a:lumMod val="95000"/>
              </a:schemeClr>
            </a:solidFill>
          </a:ln>
        </p:spPr>
        <p:style>
          <a:lnRef idx="2">
            <a:schemeClr val="lt1">
              <a:hueOff val="0"/>
              <a:satOff val="0"/>
              <a:lumOff val="0"/>
              <a:alphaOff val="0"/>
            </a:schemeClr>
          </a:lnRef>
          <a:fillRef idx="1">
            <a:schemeClr val="accent3">
              <a:hueOff val="56240"/>
              <a:satOff val="2879"/>
              <a:lumOff val="1209"/>
              <a:alphaOff val="0"/>
            </a:schemeClr>
          </a:fillRef>
          <a:effectRef idx="0">
            <a:schemeClr val="accent3">
              <a:hueOff val="56240"/>
              <a:satOff val="2879"/>
              <a:lumOff val="1209"/>
              <a:alphaOff val="0"/>
            </a:schemeClr>
          </a:effectRef>
          <a:fontRef idx="minor">
            <a:schemeClr val="lt1"/>
          </a:fontRef>
        </p:style>
      </p:sp>
      <p:sp>
        <p:nvSpPr>
          <p:cNvPr id="11" name="Oval 10"/>
          <p:cNvSpPr/>
          <p:nvPr/>
        </p:nvSpPr>
        <p:spPr>
          <a:xfrm>
            <a:off x="4461366" y="3178542"/>
            <a:ext cx="218075" cy="218285"/>
          </a:xfrm>
          <a:prstGeom prst="ellipse">
            <a:avLst/>
          </a:prstGeom>
          <a:solidFill>
            <a:schemeClr val="accent5">
              <a:lumMod val="75000"/>
            </a:schemeClr>
          </a:solidFill>
          <a:ln>
            <a:noFill/>
          </a:ln>
        </p:spPr>
        <p:style>
          <a:lnRef idx="2">
            <a:schemeClr val="lt1">
              <a:hueOff val="0"/>
              <a:satOff val="0"/>
              <a:lumOff val="0"/>
              <a:alphaOff val="0"/>
            </a:schemeClr>
          </a:lnRef>
          <a:fillRef idx="1">
            <a:schemeClr val="accent3">
              <a:hueOff val="112479"/>
              <a:satOff val="5757"/>
              <a:lumOff val="2418"/>
              <a:alphaOff val="0"/>
            </a:schemeClr>
          </a:fillRef>
          <a:effectRef idx="0">
            <a:schemeClr val="accent3">
              <a:hueOff val="112479"/>
              <a:satOff val="5757"/>
              <a:lumOff val="2418"/>
              <a:alphaOff val="0"/>
            </a:schemeClr>
          </a:effectRef>
          <a:fontRef idx="minor">
            <a:schemeClr val="lt1"/>
          </a:fontRef>
        </p:style>
      </p:sp>
      <p:sp>
        <p:nvSpPr>
          <p:cNvPr id="12" name="Oval 11"/>
          <p:cNvSpPr/>
          <p:nvPr/>
        </p:nvSpPr>
        <p:spPr>
          <a:xfrm>
            <a:off x="3417826" y="4818532"/>
            <a:ext cx="301176" cy="301171"/>
          </a:xfrm>
          <a:prstGeom prst="ellipse">
            <a:avLst/>
          </a:prstGeom>
          <a:solidFill>
            <a:schemeClr val="accent5">
              <a:lumMod val="75000"/>
            </a:schemeClr>
          </a:solidFill>
          <a:ln>
            <a:noFill/>
          </a:ln>
        </p:spPr>
        <p:style>
          <a:lnRef idx="2">
            <a:schemeClr val="lt1">
              <a:hueOff val="0"/>
              <a:satOff val="0"/>
              <a:lumOff val="0"/>
              <a:alphaOff val="0"/>
            </a:schemeClr>
          </a:lnRef>
          <a:fillRef idx="1">
            <a:schemeClr val="accent3">
              <a:hueOff val="168719"/>
              <a:satOff val="8636"/>
              <a:lumOff val="3628"/>
              <a:alphaOff val="0"/>
            </a:schemeClr>
          </a:fillRef>
          <a:effectRef idx="0">
            <a:schemeClr val="accent3">
              <a:hueOff val="168719"/>
              <a:satOff val="8636"/>
              <a:lumOff val="3628"/>
              <a:alphaOff val="0"/>
            </a:schemeClr>
          </a:effectRef>
          <a:fontRef idx="minor">
            <a:schemeClr val="lt1"/>
          </a:fontRef>
        </p:style>
      </p:sp>
      <p:sp>
        <p:nvSpPr>
          <p:cNvPr id="13" name="Oval 12"/>
          <p:cNvSpPr/>
          <p:nvPr/>
        </p:nvSpPr>
        <p:spPr>
          <a:xfrm>
            <a:off x="2111224" y="2600718"/>
            <a:ext cx="218075" cy="218285"/>
          </a:xfrm>
          <a:prstGeom prst="ellipse">
            <a:avLst/>
          </a:prstGeom>
          <a:solidFill>
            <a:srgbClr val="93CDDD"/>
          </a:solidFill>
          <a:ln>
            <a:noFill/>
          </a:ln>
        </p:spPr>
        <p:style>
          <a:lnRef idx="2">
            <a:schemeClr val="lt1">
              <a:hueOff val="0"/>
              <a:satOff val="0"/>
              <a:lumOff val="0"/>
              <a:alphaOff val="0"/>
            </a:schemeClr>
          </a:lnRef>
          <a:fillRef idx="1">
            <a:schemeClr val="accent3">
              <a:hueOff val="224959"/>
              <a:satOff val="11515"/>
              <a:lumOff val="4837"/>
              <a:alphaOff val="0"/>
            </a:schemeClr>
          </a:fillRef>
          <a:effectRef idx="0">
            <a:schemeClr val="accent3">
              <a:hueOff val="224959"/>
              <a:satOff val="11515"/>
              <a:lumOff val="4837"/>
              <a:alphaOff val="0"/>
            </a:schemeClr>
          </a:effectRef>
          <a:fontRef idx="minor">
            <a:schemeClr val="lt1"/>
          </a:fontRef>
        </p:style>
      </p:sp>
      <p:sp>
        <p:nvSpPr>
          <p:cNvPr id="14" name="Oval 14"/>
          <p:cNvSpPr/>
          <p:nvPr/>
        </p:nvSpPr>
        <p:spPr>
          <a:xfrm>
            <a:off x="3821271" y="3633871"/>
            <a:ext cx="301176" cy="301171"/>
          </a:xfrm>
          <a:prstGeom prst="ellipse">
            <a:avLst/>
          </a:prstGeom>
          <a:solidFill>
            <a:schemeClr val="accent5">
              <a:lumMod val="50000"/>
            </a:schemeClr>
          </a:solidFill>
          <a:ln>
            <a:noFill/>
          </a:ln>
        </p:spPr>
        <p:style>
          <a:lnRef idx="2">
            <a:schemeClr val="lt1">
              <a:hueOff val="0"/>
              <a:satOff val="0"/>
              <a:lumOff val="0"/>
              <a:alphaOff val="0"/>
            </a:schemeClr>
          </a:lnRef>
          <a:fillRef idx="1">
            <a:schemeClr val="accent3">
              <a:hueOff val="393678"/>
              <a:satOff val="20151"/>
              <a:lumOff val="8464"/>
              <a:alphaOff val="0"/>
            </a:schemeClr>
          </a:fillRef>
          <a:effectRef idx="0">
            <a:schemeClr val="accent3">
              <a:hueOff val="393678"/>
              <a:satOff val="20151"/>
              <a:lumOff val="8464"/>
              <a:alphaOff val="0"/>
            </a:schemeClr>
          </a:effectRef>
          <a:fontRef idx="minor">
            <a:schemeClr val="lt1"/>
          </a:fontRef>
        </p:style>
      </p:sp>
      <p:sp>
        <p:nvSpPr>
          <p:cNvPr id="15" name="Oval 15"/>
          <p:cNvSpPr/>
          <p:nvPr/>
        </p:nvSpPr>
        <p:spPr>
          <a:xfrm>
            <a:off x="994316" y="3871423"/>
            <a:ext cx="544433" cy="544448"/>
          </a:xfrm>
          <a:prstGeom prst="ellipse">
            <a:avLst/>
          </a:prstGeom>
          <a:solidFill>
            <a:schemeClr val="accent5">
              <a:lumMod val="75000"/>
            </a:schemeClr>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sp>
      <p:sp>
        <p:nvSpPr>
          <p:cNvPr id="17" name="Oval 19"/>
          <p:cNvSpPr/>
          <p:nvPr/>
        </p:nvSpPr>
        <p:spPr>
          <a:xfrm>
            <a:off x="776241" y="4484181"/>
            <a:ext cx="218075" cy="218285"/>
          </a:xfrm>
          <a:prstGeom prst="ellipse">
            <a:avLst/>
          </a:prstGeom>
          <a:solidFill>
            <a:schemeClr val="accent5">
              <a:lumMod val="75000"/>
            </a:schemeClr>
          </a:solidFill>
          <a:ln>
            <a:noFill/>
          </a:ln>
        </p:spPr>
        <p:style>
          <a:lnRef idx="2">
            <a:schemeClr val="lt1">
              <a:hueOff val="0"/>
              <a:satOff val="0"/>
              <a:lumOff val="0"/>
              <a:alphaOff val="0"/>
            </a:schemeClr>
          </a:lnRef>
          <a:fillRef idx="1">
            <a:schemeClr val="accent3">
              <a:hueOff val="618636"/>
              <a:satOff val="31665"/>
              <a:lumOff val="13301"/>
              <a:alphaOff val="0"/>
            </a:schemeClr>
          </a:fillRef>
          <a:effectRef idx="0">
            <a:schemeClr val="accent3">
              <a:hueOff val="618636"/>
              <a:satOff val="31665"/>
              <a:lumOff val="13301"/>
              <a:alphaOff val="0"/>
            </a:schemeClr>
          </a:effectRef>
          <a:fontRef idx="minor">
            <a:schemeClr val="lt1"/>
          </a:fontRef>
        </p:style>
      </p:sp>
      <p:sp>
        <p:nvSpPr>
          <p:cNvPr id="21" name="Oval 22"/>
          <p:cNvSpPr/>
          <p:nvPr/>
        </p:nvSpPr>
        <p:spPr>
          <a:xfrm>
            <a:off x="2266881" y="4199896"/>
            <a:ext cx="218075" cy="218285"/>
          </a:xfrm>
          <a:prstGeom prst="ellipse">
            <a:avLst/>
          </a:prstGeom>
          <a:solidFill>
            <a:schemeClr val="accent5">
              <a:lumMod val="50000"/>
            </a:schemeClr>
          </a:solidFill>
          <a:ln>
            <a:noFill/>
          </a:ln>
        </p:spPr>
        <p:style>
          <a:lnRef idx="2">
            <a:schemeClr val="lt1">
              <a:hueOff val="0"/>
              <a:satOff val="0"/>
              <a:lumOff val="0"/>
              <a:alphaOff val="0"/>
            </a:schemeClr>
          </a:lnRef>
          <a:fillRef idx="1">
            <a:schemeClr val="accent3">
              <a:hueOff val="674876"/>
              <a:satOff val="34544"/>
              <a:lumOff val="14510"/>
              <a:alphaOff val="0"/>
            </a:schemeClr>
          </a:fillRef>
          <a:effectRef idx="0">
            <a:schemeClr val="accent3">
              <a:hueOff val="674876"/>
              <a:satOff val="34544"/>
              <a:lumOff val="14510"/>
              <a:alphaOff val="0"/>
            </a:schemeClr>
          </a:effectRef>
          <a:fontRef idx="minor">
            <a:schemeClr val="lt1"/>
          </a:fontRef>
        </p:style>
      </p:sp>
      <p:grpSp>
        <p:nvGrpSpPr>
          <p:cNvPr id="23" name="组合 22"/>
          <p:cNvGrpSpPr/>
          <p:nvPr/>
        </p:nvGrpSpPr>
        <p:grpSpPr>
          <a:xfrm>
            <a:off x="2484956" y="2712047"/>
            <a:ext cx="889731" cy="1161595"/>
            <a:chOff x="3097088" y="2749536"/>
            <a:chExt cx="889731" cy="1161595"/>
          </a:xfrm>
          <a:solidFill>
            <a:schemeClr val="accent5">
              <a:lumMod val="60000"/>
              <a:lumOff val="40000"/>
            </a:schemeClr>
          </a:solidFill>
        </p:grpSpPr>
        <p:sp>
          <p:nvSpPr>
            <p:cNvPr id="24" name="Freeform 37"/>
            <p:cNvSpPr>
              <a:spLocks noEditPoints="1"/>
            </p:cNvSpPr>
            <p:nvPr/>
          </p:nvSpPr>
          <p:spPr bwMode="auto">
            <a:xfrm>
              <a:off x="3097088" y="2749536"/>
              <a:ext cx="889731" cy="1161595"/>
            </a:xfrm>
            <a:custGeom>
              <a:avLst/>
              <a:gdLst>
                <a:gd name="T0" fmla="*/ 103 w 109"/>
                <a:gd name="T1" fmla="*/ 68 h 142"/>
                <a:gd name="T2" fmla="*/ 96 w 109"/>
                <a:gd name="T3" fmla="*/ 68 h 142"/>
                <a:gd name="T4" fmla="*/ 96 w 109"/>
                <a:gd name="T5" fmla="*/ 44 h 142"/>
                <a:gd name="T6" fmla="*/ 84 w 109"/>
                <a:gd name="T7" fmla="*/ 13 h 142"/>
                <a:gd name="T8" fmla="*/ 54 w 109"/>
                <a:gd name="T9" fmla="*/ 0 h 142"/>
                <a:gd name="T10" fmla="*/ 25 w 109"/>
                <a:gd name="T11" fmla="*/ 13 h 142"/>
                <a:gd name="T12" fmla="*/ 13 w 109"/>
                <a:gd name="T13" fmla="*/ 44 h 142"/>
                <a:gd name="T14" fmla="*/ 13 w 109"/>
                <a:gd name="T15" fmla="*/ 68 h 142"/>
                <a:gd name="T16" fmla="*/ 5 w 109"/>
                <a:gd name="T17" fmla="*/ 68 h 142"/>
                <a:gd name="T18" fmla="*/ 0 w 109"/>
                <a:gd name="T19" fmla="*/ 73 h 142"/>
                <a:gd name="T20" fmla="*/ 0 w 109"/>
                <a:gd name="T21" fmla="*/ 137 h 142"/>
                <a:gd name="T22" fmla="*/ 5 w 109"/>
                <a:gd name="T23" fmla="*/ 142 h 142"/>
                <a:gd name="T24" fmla="*/ 103 w 109"/>
                <a:gd name="T25" fmla="*/ 142 h 142"/>
                <a:gd name="T26" fmla="*/ 109 w 109"/>
                <a:gd name="T27" fmla="*/ 137 h 142"/>
                <a:gd name="T28" fmla="*/ 109 w 109"/>
                <a:gd name="T29" fmla="*/ 73 h 142"/>
                <a:gd name="T30" fmla="*/ 103 w 109"/>
                <a:gd name="T31" fmla="*/ 68 h 142"/>
                <a:gd name="T32" fmla="*/ 66 w 109"/>
                <a:gd name="T33" fmla="*/ 124 h 142"/>
                <a:gd name="T34" fmla="*/ 54 w 109"/>
                <a:gd name="T35" fmla="*/ 136 h 142"/>
                <a:gd name="T36" fmla="*/ 42 w 109"/>
                <a:gd name="T37" fmla="*/ 124 h 142"/>
                <a:gd name="T38" fmla="*/ 42 w 109"/>
                <a:gd name="T39" fmla="*/ 102 h 142"/>
                <a:gd name="T40" fmla="*/ 54 w 109"/>
                <a:gd name="T41" fmla="*/ 91 h 142"/>
                <a:gd name="T42" fmla="*/ 66 w 109"/>
                <a:gd name="T43" fmla="*/ 102 h 142"/>
                <a:gd name="T44" fmla="*/ 66 w 109"/>
                <a:gd name="T45" fmla="*/ 124 h 142"/>
                <a:gd name="T46" fmla="*/ 76 w 109"/>
                <a:gd name="T47" fmla="*/ 68 h 142"/>
                <a:gd name="T48" fmla="*/ 32 w 109"/>
                <a:gd name="T49" fmla="*/ 68 h 142"/>
                <a:gd name="T50" fmla="*/ 32 w 109"/>
                <a:gd name="T51" fmla="*/ 44 h 142"/>
                <a:gd name="T52" fmla="*/ 39 w 109"/>
                <a:gd name="T53" fmla="*/ 27 h 142"/>
                <a:gd name="T54" fmla="*/ 54 w 109"/>
                <a:gd name="T55" fmla="*/ 20 h 142"/>
                <a:gd name="T56" fmla="*/ 70 w 109"/>
                <a:gd name="T57" fmla="*/ 27 h 142"/>
                <a:gd name="T58" fmla="*/ 76 w 109"/>
                <a:gd name="T59" fmla="*/ 44 h 142"/>
                <a:gd name="T60" fmla="*/ 76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3" y="68"/>
                  </a:moveTo>
                  <a:cubicBezTo>
                    <a:pt x="96" y="68"/>
                    <a:pt x="96" y="68"/>
                    <a:pt x="96" y="68"/>
                  </a:cubicBezTo>
                  <a:cubicBezTo>
                    <a:pt x="96" y="44"/>
                    <a:pt x="96" y="44"/>
                    <a:pt x="96" y="44"/>
                  </a:cubicBezTo>
                  <a:cubicBezTo>
                    <a:pt x="96" y="32"/>
                    <a:pt x="92" y="21"/>
                    <a:pt x="84" y="13"/>
                  </a:cubicBezTo>
                  <a:cubicBezTo>
                    <a:pt x="77" y="5"/>
                    <a:pt x="66" y="0"/>
                    <a:pt x="54" y="0"/>
                  </a:cubicBezTo>
                  <a:cubicBezTo>
                    <a:pt x="43" y="0"/>
                    <a:pt x="32" y="5"/>
                    <a:pt x="25" y="13"/>
                  </a:cubicBezTo>
                  <a:cubicBezTo>
                    <a:pt x="17" y="21"/>
                    <a:pt x="13" y="32"/>
                    <a:pt x="13" y="44"/>
                  </a:cubicBezTo>
                  <a:cubicBezTo>
                    <a:pt x="13" y="68"/>
                    <a:pt x="13" y="68"/>
                    <a:pt x="13" y="68"/>
                  </a:cubicBezTo>
                  <a:cubicBezTo>
                    <a:pt x="5" y="68"/>
                    <a:pt x="5" y="68"/>
                    <a:pt x="5" y="68"/>
                  </a:cubicBezTo>
                  <a:cubicBezTo>
                    <a:pt x="2" y="68"/>
                    <a:pt x="0" y="70"/>
                    <a:pt x="0" y="73"/>
                  </a:cubicBezTo>
                  <a:cubicBezTo>
                    <a:pt x="0" y="137"/>
                    <a:pt x="0" y="137"/>
                    <a:pt x="0" y="137"/>
                  </a:cubicBezTo>
                  <a:cubicBezTo>
                    <a:pt x="0" y="140"/>
                    <a:pt x="2" y="142"/>
                    <a:pt x="5" y="142"/>
                  </a:cubicBezTo>
                  <a:cubicBezTo>
                    <a:pt x="103" y="142"/>
                    <a:pt x="103" y="142"/>
                    <a:pt x="103" y="142"/>
                  </a:cubicBezTo>
                  <a:cubicBezTo>
                    <a:pt x="106" y="142"/>
                    <a:pt x="109" y="140"/>
                    <a:pt x="109" y="137"/>
                  </a:cubicBezTo>
                  <a:cubicBezTo>
                    <a:pt x="109" y="73"/>
                    <a:pt x="109" y="73"/>
                    <a:pt x="109" y="73"/>
                  </a:cubicBezTo>
                  <a:cubicBezTo>
                    <a:pt x="109" y="70"/>
                    <a:pt x="106" y="68"/>
                    <a:pt x="103" y="68"/>
                  </a:cubicBezTo>
                  <a:close/>
                  <a:moveTo>
                    <a:pt x="66" y="124"/>
                  </a:moveTo>
                  <a:cubicBezTo>
                    <a:pt x="66" y="131"/>
                    <a:pt x="61" y="136"/>
                    <a:pt x="54" y="136"/>
                  </a:cubicBezTo>
                  <a:cubicBezTo>
                    <a:pt x="48" y="136"/>
                    <a:pt x="42" y="131"/>
                    <a:pt x="42" y="124"/>
                  </a:cubicBezTo>
                  <a:cubicBezTo>
                    <a:pt x="42" y="102"/>
                    <a:pt x="42" y="102"/>
                    <a:pt x="42" y="102"/>
                  </a:cubicBezTo>
                  <a:cubicBezTo>
                    <a:pt x="42" y="96"/>
                    <a:pt x="48" y="91"/>
                    <a:pt x="54" y="91"/>
                  </a:cubicBezTo>
                  <a:cubicBezTo>
                    <a:pt x="61" y="91"/>
                    <a:pt x="66" y="96"/>
                    <a:pt x="66" y="102"/>
                  </a:cubicBezTo>
                  <a:lnTo>
                    <a:pt x="66" y="124"/>
                  </a:lnTo>
                  <a:close/>
                  <a:moveTo>
                    <a:pt x="76" y="68"/>
                  </a:moveTo>
                  <a:cubicBezTo>
                    <a:pt x="32" y="68"/>
                    <a:pt x="32" y="68"/>
                    <a:pt x="32" y="68"/>
                  </a:cubicBezTo>
                  <a:cubicBezTo>
                    <a:pt x="32" y="44"/>
                    <a:pt x="32" y="44"/>
                    <a:pt x="32" y="44"/>
                  </a:cubicBezTo>
                  <a:cubicBezTo>
                    <a:pt x="32" y="37"/>
                    <a:pt x="35" y="31"/>
                    <a:pt x="39" y="27"/>
                  </a:cubicBezTo>
                  <a:cubicBezTo>
                    <a:pt x="43" y="22"/>
                    <a:pt x="48" y="20"/>
                    <a:pt x="54" y="20"/>
                  </a:cubicBezTo>
                  <a:cubicBezTo>
                    <a:pt x="60" y="20"/>
                    <a:pt x="66" y="22"/>
                    <a:pt x="70" y="27"/>
                  </a:cubicBezTo>
                  <a:cubicBezTo>
                    <a:pt x="74" y="31"/>
                    <a:pt x="76" y="37"/>
                    <a:pt x="76" y="44"/>
                  </a:cubicBezTo>
                  <a:lnTo>
                    <a:pt x="76"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solidFill>
                <a:latin typeface="微软雅黑" panose="020B0503020204020204" pitchFamily="34" charset="-122"/>
                <a:ea typeface="微软雅黑" panose="020B0503020204020204" pitchFamily="34" charset="-122"/>
              </a:endParaRPr>
            </a:p>
          </p:txBody>
        </p:sp>
        <p:sp>
          <p:nvSpPr>
            <p:cNvPr id="25" name="Freeform 38"/>
            <p:cNvSpPr/>
            <p:nvPr/>
          </p:nvSpPr>
          <p:spPr bwMode="auto">
            <a:xfrm>
              <a:off x="3477694" y="3540408"/>
              <a:ext cx="118631" cy="261978"/>
            </a:xfrm>
            <a:custGeom>
              <a:avLst/>
              <a:gdLst>
                <a:gd name="T0" fmla="*/ 7 w 14"/>
                <a:gd name="T1" fmla="*/ 0 h 32"/>
                <a:gd name="T2" fmla="*/ 0 w 14"/>
                <a:gd name="T3" fmla="*/ 7 h 32"/>
                <a:gd name="T4" fmla="*/ 0 w 14"/>
                <a:gd name="T5" fmla="*/ 25 h 32"/>
                <a:gd name="T6" fmla="*/ 7 w 14"/>
                <a:gd name="T7" fmla="*/ 32 h 32"/>
                <a:gd name="T8" fmla="*/ 14 w 14"/>
                <a:gd name="T9" fmla="*/ 25 h 32"/>
                <a:gd name="T10" fmla="*/ 14 w 14"/>
                <a:gd name="T11" fmla="*/ 7 h 32"/>
                <a:gd name="T12" fmla="*/ 7 w 1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4" h="32">
                  <a:moveTo>
                    <a:pt x="7" y="0"/>
                  </a:moveTo>
                  <a:cubicBezTo>
                    <a:pt x="4" y="0"/>
                    <a:pt x="0" y="3"/>
                    <a:pt x="0" y="7"/>
                  </a:cubicBezTo>
                  <a:cubicBezTo>
                    <a:pt x="0" y="25"/>
                    <a:pt x="0" y="25"/>
                    <a:pt x="0" y="25"/>
                  </a:cubicBezTo>
                  <a:cubicBezTo>
                    <a:pt x="0" y="29"/>
                    <a:pt x="4" y="32"/>
                    <a:pt x="7" y="32"/>
                  </a:cubicBezTo>
                  <a:cubicBezTo>
                    <a:pt x="11" y="32"/>
                    <a:pt x="14" y="29"/>
                    <a:pt x="14" y="25"/>
                  </a:cubicBezTo>
                  <a:cubicBezTo>
                    <a:pt x="14" y="7"/>
                    <a:pt x="14" y="7"/>
                    <a:pt x="14" y="7"/>
                  </a:cubicBezTo>
                  <a:cubicBezTo>
                    <a:pt x="14" y="3"/>
                    <a:pt x="11"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solidFill>
                <a:latin typeface="微软雅黑" panose="020B0503020204020204" pitchFamily="34" charset="-122"/>
                <a:ea typeface="微软雅黑" panose="020B0503020204020204" pitchFamily="34" charset="-122"/>
              </a:endParaRPr>
            </a:p>
          </p:txBody>
        </p:sp>
      </p:grpSp>
      <p:sp>
        <p:nvSpPr>
          <p:cNvPr id="26" name="Title 13"/>
          <p:cNvSpPr txBox="1"/>
          <p:nvPr/>
        </p:nvSpPr>
        <p:spPr>
          <a:xfrm>
            <a:off x="2389111" y="3930043"/>
            <a:ext cx="1276250" cy="25561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1800" b="1" dirty="0">
                <a:solidFill>
                  <a:schemeClr val="accent5">
                    <a:lumMod val="60000"/>
                    <a:lumOff val="40000"/>
                  </a:schemeClr>
                </a:solidFill>
                <a:latin typeface="微软雅黑" panose="020B0503020204020204" pitchFamily="34" charset="-122"/>
                <a:ea typeface="微软雅黑" panose="020B0503020204020204" pitchFamily="34" charset="-122"/>
              </a:rPr>
              <a:t>项目难点</a:t>
            </a:r>
            <a:endParaRPr lang="en-US" altLang="zh-CN" sz="18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28" name="Freeform 7"/>
          <p:cNvSpPr/>
          <p:nvPr/>
        </p:nvSpPr>
        <p:spPr>
          <a:xfrm>
            <a:off x="1453007" y="1951351"/>
            <a:ext cx="2948001" cy="2947938"/>
          </a:xfrm>
          <a:custGeom>
            <a:avLst/>
            <a:gdLst>
              <a:gd name="connsiteX0" fmla="*/ 0 w 2708066"/>
              <a:gd name="connsiteY0" fmla="*/ 1354004 h 2708008"/>
              <a:gd name="connsiteX1" fmla="*/ 1354033 w 2708066"/>
              <a:gd name="connsiteY1" fmla="*/ 0 h 2708008"/>
              <a:gd name="connsiteX2" fmla="*/ 2708066 w 2708066"/>
              <a:gd name="connsiteY2" fmla="*/ 1354004 h 2708008"/>
              <a:gd name="connsiteX3" fmla="*/ 1354033 w 2708066"/>
              <a:gd name="connsiteY3" fmla="*/ 2708008 h 2708008"/>
              <a:gd name="connsiteX4" fmla="*/ 0 w 2708066"/>
              <a:gd name="connsiteY4" fmla="*/ 1354004 h 270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066" h="2708008">
                <a:moveTo>
                  <a:pt x="0" y="1354004"/>
                </a:moveTo>
                <a:cubicBezTo>
                  <a:pt x="0" y="606208"/>
                  <a:pt x="606221" y="0"/>
                  <a:pt x="1354033" y="0"/>
                </a:cubicBezTo>
                <a:cubicBezTo>
                  <a:pt x="2101845" y="0"/>
                  <a:pt x="2708066" y="606208"/>
                  <a:pt x="2708066" y="1354004"/>
                </a:cubicBezTo>
                <a:cubicBezTo>
                  <a:pt x="2708066" y="2101800"/>
                  <a:pt x="2101845" y="2708008"/>
                  <a:pt x="1354033" y="2708008"/>
                </a:cubicBezTo>
                <a:cubicBezTo>
                  <a:pt x="606221" y="2708008"/>
                  <a:pt x="0" y="2101800"/>
                  <a:pt x="0" y="1354004"/>
                </a:cubicBezTo>
                <a:close/>
              </a:path>
            </a:pathLst>
          </a:custGeom>
          <a:noFill/>
          <a:ln w="3175">
            <a:solidFill>
              <a:schemeClr val="accent5">
                <a:lumMod val="50000"/>
              </a:schemeClr>
            </a:solidFill>
            <a:prstDash val="dash"/>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94707" tIns="594699" rIns="594707" bIns="594699" numCol="1" spcCol="1270" anchor="ctr" anchorCtr="0">
            <a:noAutofit/>
          </a:bodyPr>
          <a:lstStyle/>
          <a:p>
            <a:pPr lvl="0" algn="ctr" defTabSz="2311400">
              <a:lnSpc>
                <a:spcPct val="90000"/>
              </a:lnSpc>
              <a:spcBef>
                <a:spcPct val="0"/>
              </a:spcBef>
              <a:spcAft>
                <a:spcPct val="35000"/>
              </a:spcAft>
            </a:pPr>
            <a:endParaRPr lang="id-ID" sz="5200" kern="1200">
              <a:solidFill>
                <a:schemeClr val="bg1"/>
              </a:solidFill>
              <a:latin typeface="微软雅黑" panose="020B0503020204020204" pitchFamily="34" charset="-122"/>
              <a:ea typeface="微软雅黑" panose="020B0503020204020204" pitchFamily="34" charset="-122"/>
            </a:endParaRPr>
          </a:p>
        </p:txBody>
      </p:sp>
      <p:sp>
        <p:nvSpPr>
          <p:cNvPr id="29" name="Oval 17"/>
          <p:cNvSpPr/>
          <p:nvPr/>
        </p:nvSpPr>
        <p:spPr>
          <a:xfrm>
            <a:off x="4073564" y="2810304"/>
            <a:ext cx="301176" cy="301171"/>
          </a:xfrm>
          <a:prstGeom prst="ellipse">
            <a:avLst/>
          </a:prstGeom>
          <a:solidFill>
            <a:schemeClr val="accent5">
              <a:lumMod val="50000"/>
            </a:schemeClr>
          </a:solidFill>
          <a:ln w="25400">
            <a:solidFill>
              <a:schemeClr val="bg1">
                <a:lumMod val="95000"/>
              </a:schemeClr>
            </a:solidFill>
          </a:ln>
        </p:spPr>
        <p:style>
          <a:lnRef idx="2">
            <a:schemeClr val="lt1">
              <a:hueOff val="0"/>
              <a:satOff val="0"/>
              <a:lumOff val="0"/>
              <a:alphaOff val="0"/>
            </a:schemeClr>
          </a:lnRef>
          <a:fillRef idx="1">
            <a:schemeClr val="accent3">
              <a:hueOff val="562397"/>
              <a:satOff val="28787"/>
              <a:lumOff val="12092"/>
              <a:alphaOff val="0"/>
            </a:schemeClr>
          </a:fillRef>
          <a:effectRef idx="0">
            <a:schemeClr val="accent3">
              <a:hueOff val="562397"/>
              <a:satOff val="28787"/>
              <a:lumOff val="12092"/>
              <a:alphaOff val="0"/>
            </a:schemeClr>
          </a:effectRef>
          <a:fontRef idx="minor">
            <a:schemeClr val="lt1"/>
          </a:fontRef>
        </p:style>
      </p:sp>
      <p:grpSp>
        <p:nvGrpSpPr>
          <p:cNvPr id="30" name="组合 29"/>
          <p:cNvGrpSpPr/>
          <p:nvPr/>
        </p:nvGrpSpPr>
        <p:grpSpPr>
          <a:xfrm>
            <a:off x="4950836" y="1268760"/>
            <a:ext cx="715716" cy="719823"/>
            <a:chOff x="6461991" y="3429000"/>
            <a:chExt cx="715716" cy="719823"/>
          </a:xfrm>
        </p:grpSpPr>
        <p:sp>
          <p:nvSpPr>
            <p:cNvPr id="31" name="Oval 28"/>
            <p:cNvSpPr/>
            <p:nvPr/>
          </p:nvSpPr>
          <p:spPr>
            <a:xfrm>
              <a:off x="6461991" y="3429000"/>
              <a:ext cx="715716" cy="719823"/>
            </a:xfrm>
            <a:prstGeom prst="ellipse">
              <a:avLst/>
            </a:prstGeom>
            <a:solidFill>
              <a:schemeClr val="accent5">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5">
                <a:solidFill>
                  <a:schemeClr val="tx2">
                    <a:lumMod val="50000"/>
                  </a:schemeClr>
                </a:solidFill>
                <a:latin typeface="微软雅黑" panose="020B0503020204020204" pitchFamily="34" charset="-122"/>
                <a:ea typeface="微软雅黑" panose="020B0503020204020204" pitchFamily="34" charset="-122"/>
              </a:endParaRPr>
            </a:p>
          </p:txBody>
        </p:sp>
        <p:sp>
          <p:nvSpPr>
            <p:cNvPr id="32" name="Freeform 110"/>
            <p:cNvSpPr>
              <a:spLocks noEditPoints="1"/>
            </p:cNvSpPr>
            <p:nvPr/>
          </p:nvSpPr>
          <p:spPr bwMode="auto">
            <a:xfrm>
              <a:off x="6637799" y="3671397"/>
              <a:ext cx="364100" cy="343645"/>
            </a:xfrm>
            <a:custGeom>
              <a:avLst/>
              <a:gdLst>
                <a:gd name="T0" fmla="*/ 99 w 197"/>
                <a:gd name="T1" fmla="*/ 186 h 186"/>
                <a:gd name="T2" fmla="*/ 0 w 197"/>
                <a:gd name="T3" fmla="*/ 65 h 186"/>
                <a:gd name="T4" fmla="*/ 0 w 197"/>
                <a:gd name="T5" fmla="*/ 54 h 186"/>
                <a:gd name="T6" fmla="*/ 44 w 197"/>
                <a:gd name="T7" fmla="*/ 1 h 186"/>
                <a:gd name="T8" fmla="*/ 53 w 197"/>
                <a:gd name="T9" fmla="*/ 0 h 186"/>
                <a:gd name="T10" fmla="*/ 99 w 197"/>
                <a:gd name="T11" fmla="*/ 24 h 186"/>
                <a:gd name="T12" fmla="*/ 144 w 197"/>
                <a:gd name="T13" fmla="*/ 0 h 186"/>
                <a:gd name="T14" fmla="*/ 153 w 197"/>
                <a:gd name="T15" fmla="*/ 1 h 186"/>
                <a:gd name="T16" fmla="*/ 197 w 197"/>
                <a:gd name="T17" fmla="*/ 54 h 186"/>
                <a:gd name="T18" fmla="*/ 197 w 197"/>
                <a:gd name="T19" fmla="*/ 65 h 186"/>
                <a:gd name="T20" fmla="*/ 99 w 197"/>
                <a:gd name="T21" fmla="*/ 186 h 186"/>
                <a:gd name="T22" fmla="*/ 136 w 197"/>
                <a:gd name="T23" fmla="*/ 123 h 186"/>
                <a:gd name="T24" fmla="*/ 118 w 197"/>
                <a:gd name="T25" fmla="*/ 72 h 186"/>
                <a:gd name="T26" fmla="*/ 109 w 197"/>
                <a:gd name="T27" fmla="*/ 112 h 186"/>
                <a:gd name="T28" fmla="*/ 91 w 197"/>
                <a:gd name="T29" fmla="*/ 32 h 186"/>
                <a:gd name="T30" fmla="*/ 67 w 197"/>
                <a:gd name="T31" fmla="*/ 115 h 186"/>
                <a:gd name="T32" fmla="*/ 37 w 197"/>
                <a:gd name="T33" fmla="*/ 127 h 186"/>
                <a:gd name="T34" fmla="*/ 78 w 197"/>
                <a:gd name="T35" fmla="*/ 127 h 186"/>
                <a:gd name="T36" fmla="*/ 90 w 197"/>
                <a:gd name="T37" fmla="*/ 77 h 186"/>
                <a:gd name="T38" fmla="*/ 107 w 197"/>
                <a:gd name="T39" fmla="*/ 154 h 186"/>
                <a:gd name="T40" fmla="*/ 121 w 197"/>
                <a:gd name="T41" fmla="*/ 106 h 186"/>
                <a:gd name="T42" fmla="*/ 131 w 197"/>
                <a:gd name="T43" fmla="*/ 135 h 186"/>
                <a:gd name="T44" fmla="*/ 158 w 197"/>
                <a:gd name="T45" fmla="*/ 135 h 186"/>
                <a:gd name="T46" fmla="*/ 136 w 197"/>
                <a:gd name="T47" fmla="*/ 12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186">
                  <a:moveTo>
                    <a:pt x="99" y="186"/>
                  </a:moveTo>
                  <a:cubicBezTo>
                    <a:pt x="27" y="136"/>
                    <a:pt x="0" y="97"/>
                    <a:pt x="0" y="65"/>
                  </a:cubicBezTo>
                  <a:cubicBezTo>
                    <a:pt x="0" y="54"/>
                    <a:pt x="0" y="54"/>
                    <a:pt x="0" y="54"/>
                  </a:cubicBezTo>
                  <a:cubicBezTo>
                    <a:pt x="0" y="20"/>
                    <a:pt x="25" y="3"/>
                    <a:pt x="44" y="1"/>
                  </a:cubicBezTo>
                  <a:cubicBezTo>
                    <a:pt x="47" y="0"/>
                    <a:pt x="50" y="0"/>
                    <a:pt x="53" y="0"/>
                  </a:cubicBezTo>
                  <a:cubicBezTo>
                    <a:pt x="76" y="0"/>
                    <a:pt x="86" y="10"/>
                    <a:pt x="99" y="24"/>
                  </a:cubicBezTo>
                  <a:cubicBezTo>
                    <a:pt x="111" y="10"/>
                    <a:pt x="122" y="0"/>
                    <a:pt x="144" y="0"/>
                  </a:cubicBezTo>
                  <a:cubicBezTo>
                    <a:pt x="147" y="0"/>
                    <a:pt x="150" y="0"/>
                    <a:pt x="153" y="1"/>
                  </a:cubicBezTo>
                  <a:cubicBezTo>
                    <a:pt x="172" y="3"/>
                    <a:pt x="197" y="20"/>
                    <a:pt x="197" y="54"/>
                  </a:cubicBezTo>
                  <a:cubicBezTo>
                    <a:pt x="197" y="65"/>
                    <a:pt x="197" y="65"/>
                    <a:pt x="197" y="65"/>
                  </a:cubicBezTo>
                  <a:cubicBezTo>
                    <a:pt x="197" y="97"/>
                    <a:pt x="170" y="136"/>
                    <a:pt x="99" y="186"/>
                  </a:cubicBezTo>
                  <a:close/>
                  <a:moveTo>
                    <a:pt x="136" y="123"/>
                  </a:moveTo>
                  <a:cubicBezTo>
                    <a:pt x="118" y="72"/>
                    <a:pt x="118" y="72"/>
                    <a:pt x="118" y="72"/>
                  </a:cubicBezTo>
                  <a:cubicBezTo>
                    <a:pt x="109" y="112"/>
                    <a:pt x="109" y="112"/>
                    <a:pt x="109" y="112"/>
                  </a:cubicBezTo>
                  <a:cubicBezTo>
                    <a:pt x="91" y="32"/>
                    <a:pt x="91" y="32"/>
                    <a:pt x="91" y="32"/>
                  </a:cubicBezTo>
                  <a:cubicBezTo>
                    <a:pt x="67" y="115"/>
                    <a:pt x="67" y="115"/>
                    <a:pt x="67" y="115"/>
                  </a:cubicBezTo>
                  <a:cubicBezTo>
                    <a:pt x="37" y="127"/>
                    <a:pt x="37" y="127"/>
                    <a:pt x="37" y="127"/>
                  </a:cubicBezTo>
                  <a:cubicBezTo>
                    <a:pt x="78" y="127"/>
                    <a:pt x="78" y="127"/>
                    <a:pt x="78" y="127"/>
                  </a:cubicBezTo>
                  <a:cubicBezTo>
                    <a:pt x="90" y="77"/>
                    <a:pt x="90" y="77"/>
                    <a:pt x="90" y="77"/>
                  </a:cubicBezTo>
                  <a:cubicBezTo>
                    <a:pt x="107" y="154"/>
                    <a:pt x="107" y="154"/>
                    <a:pt x="107" y="154"/>
                  </a:cubicBezTo>
                  <a:cubicBezTo>
                    <a:pt x="121" y="106"/>
                    <a:pt x="121" y="106"/>
                    <a:pt x="121" y="106"/>
                  </a:cubicBezTo>
                  <a:cubicBezTo>
                    <a:pt x="131" y="135"/>
                    <a:pt x="131" y="135"/>
                    <a:pt x="131" y="135"/>
                  </a:cubicBezTo>
                  <a:cubicBezTo>
                    <a:pt x="158" y="135"/>
                    <a:pt x="158" y="135"/>
                    <a:pt x="158" y="135"/>
                  </a:cubicBezTo>
                  <a:lnTo>
                    <a:pt x="136" y="123"/>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33" name="矩形 47"/>
          <p:cNvSpPr>
            <a:spLocks noChangeArrowheads="1"/>
          </p:cNvSpPr>
          <p:nvPr/>
        </p:nvSpPr>
        <p:spPr bwMode="auto">
          <a:xfrm>
            <a:off x="5749308" y="2180457"/>
            <a:ext cx="5640803" cy="105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r>
              <a:rPr lang="zh-CN" altLang="en-US" sz="1600" dirty="0">
                <a:latin typeface="微软雅黑" panose="020B0503020204020204" pitchFamily="34" charset="-122"/>
                <a:ea typeface="微软雅黑" panose="020B0503020204020204" pitchFamily="34" charset="-122"/>
              </a:rPr>
              <a:t>解决方案：文档拥有四种权限仅查看、可编辑、可评论、可分享，权限逐级递增，权限向下兼容，而对于团队协作文档也分为同样的四种权限，不过只针对团队成员，也可以分享给其他非团队成员用户，此时的权限遵循文档本身权限而非成员权限。</a:t>
            </a:r>
            <a:endParaRPr lang="en-US" altLang="zh-CN" sz="1600" dirty="0">
              <a:latin typeface="微软雅黑" panose="020B0503020204020204" pitchFamily="34" charset="-122"/>
              <a:ea typeface="微软雅黑" panose="020B0503020204020204" pitchFamily="34" charset="-122"/>
            </a:endParaRPr>
          </a:p>
        </p:txBody>
      </p:sp>
      <p:sp>
        <p:nvSpPr>
          <p:cNvPr id="34" name="矩形 3"/>
          <p:cNvSpPr>
            <a:spLocks noChangeArrowheads="1"/>
          </p:cNvSpPr>
          <p:nvPr/>
        </p:nvSpPr>
        <p:spPr bwMode="auto">
          <a:xfrm>
            <a:off x="5765831" y="1628800"/>
            <a:ext cx="1909804"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r>
              <a:rPr lang="zh-CN" altLang="en-US" sz="2000" b="1" dirty="0">
                <a:latin typeface="微软雅黑" panose="020B0503020204020204" pitchFamily="34" charset="-122"/>
                <a:ea typeface="微软雅黑" panose="020B0503020204020204" pitchFamily="34" charset="-122"/>
              </a:rPr>
              <a:t>难点</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权限问题</a:t>
            </a:r>
            <a:endParaRPr lang="en-US" altLang="zh-CN" sz="2000" b="1" dirty="0">
              <a:latin typeface="微软雅黑" panose="020B0503020204020204" pitchFamily="34" charset="-122"/>
              <a:ea typeface="微软雅黑" panose="020B0503020204020204" pitchFamily="34" charset="-122"/>
            </a:endParaRPr>
          </a:p>
        </p:txBody>
      </p:sp>
      <p:sp>
        <p:nvSpPr>
          <p:cNvPr id="35" name="矩形 34"/>
          <p:cNvSpPr/>
          <p:nvPr/>
        </p:nvSpPr>
        <p:spPr>
          <a:xfrm>
            <a:off x="5824954" y="2089751"/>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36" name="矩形 35"/>
          <p:cNvSpPr/>
          <p:nvPr/>
        </p:nvSpPr>
        <p:spPr>
          <a:xfrm>
            <a:off x="6406516" y="2089751"/>
            <a:ext cx="1215000" cy="40500"/>
          </a:xfrm>
          <a:prstGeom prst="rect">
            <a:avLst/>
          </a:prstGeom>
          <a:solidFill>
            <a:srgbClr val="215968"/>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44" name="Freeform 13"/>
          <p:cNvSpPr/>
          <p:nvPr/>
        </p:nvSpPr>
        <p:spPr>
          <a:xfrm>
            <a:off x="732927" y="2568292"/>
            <a:ext cx="1100954" cy="1100602"/>
          </a:xfrm>
          <a:custGeom>
            <a:avLst/>
            <a:gdLst>
              <a:gd name="connsiteX0" fmla="*/ 0 w 1100954"/>
              <a:gd name="connsiteY0" fmla="*/ 550301 h 1100602"/>
              <a:gd name="connsiteX1" fmla="*/ 550477 w 1100954"/>
              <a:gd name="connsiteY1" fmla="*/ 0 h 1100602"/>
              <a:gd name="connsiteX2" fmla="*/ 1100954 w 1100954"/>
              <a:gd name="connsiteY2" fmla="*/ 550301 h 1100602"/>
              <a:gd name="connsiteX3" fmla="*/ 550477 w 1100954"/>
              <a:gd name="connsiteY3" fmla="*/ 1100602 h 1100602"/>
              <a:gd name="connsiteX4" fmla="*/ 0 w 1100954"/>
              <a:gd name="connsiteY4" fmla="*/ 550301 h 1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54" h="1100602">
                <a:moveTo>
                  <a:pt x="0" y="550301"/>
                </a:moveTo>
                <a:cubicBezTo>
                  <a:pt x="0" y="246378"/>
                  <a:pt x="246457" y="0"/>
                  <a:pt x="550477" y="0"/>
                </a:cubicBezTo>
                <a:cubicBezTo>
                  <a:pt x="854497" y="0"/>
                  <a:pt x="1100954" y="246378"/>
                  <a:pt x="1100954" y="550301"/>
                </a:cubicBezTo>
                <a:cubicBezTo>
                  <a:pt x="1100954" y="854224"/>
                  <a:pt x="854497" y="1100602"/>
                  <a:pt x="550477" y="1100602"/>
                </a:cubicBezTo>
                <a:cubicBezTo>
                  <a:pt x="246457" y="1100602"/>
                  <a:pt x="0" y="854224"/>
                  <a:pt x="0" y="550301"/>
                </a:cubicBezTo>
                <a:close/>
              </a:path>
            </a:pathLst>
          </a:custGeom>
          <a:solidFill>
            <a:schemeClr val="accent5">
              <a:lumMod val="50000"/>
            </a:schemeClr>
          </a:solidFill>
          <a:ln w="38100">
            <a:solidFill>
              <a:schemeClr val="bg1">
                <a:lumMod val="95000"/>
              </a:schemeClr>
            </a:solidFill>
          </a:ln>
        </p:spPr>
        <p:style>
          <a:lnRef idx="2">
            <a:schemeClr val="lt1">
              <a:hueOff val="0"/>
              <a:satOff val="0"/>
              <a:lumOff val="0"/>
              <a:alphaOff val="0"/>
            </a:schemeClr>
          </a:lnRef>
          <a:fillRef idx="1">
            <a:schemeClr val="accent3">
              <a:hueOff val="337438"/>
              <a:satOff val="17272"/>
              <a:lumOff val="7255"/>
              <a:alphaOff val="0"/>
            </a:schemeClr>
          </a:fillRef>
          <a:effectRef idx="0">
            <a:schemeClr val="accent3">
              <a:hueOff val="337438"/>
              <a:satOff val="17272"/>
              <a:lumOff val="7255"/>
              <a:alphaOff val="0"/>
            </a:schemeClr>
          </a:effectRef>
          <a:fontRef idx="minor">
            <a:schemeClr val="lt1"/>
          </a:fontRef>
        </p:style>
        <p:txBody>
          <a:bodyPr spcFirstLastPara="0" vert="horz" wrap="square" lIns="241241" tIns="241189" rIns="241241" bIns="241189" numCol="1" spcCol="1270" anchor="ctr" anchorCtr="0">
            <a:noAutofit/>
          </a:bodyPr>
          <a:lstStyle/>
          <a:p>
            <a:pPr lvl="0" algn="ctr" defTabSz="933450">
              <a:lnSpc>
                <a:spcPct val="90000"/>
              </a:lnSpc>
              <a:spcBef>
                <a:spcPct val="0"/>
              </a:spcBef>
              <a:spcAft>
                <a:spcPct val="35000"/>
              </a:spcAft>
            </a:pPr>
            <a:endParaRPr lang="id-ID" sz="2100" kern="1200">
              <a:solidFill>
                <a:schemeClr val="bg1"/>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15674651" y="8397552"/>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延时符</a:t>
            </a:r>
          </a:p>
        </p:txBody>
      </p:sp>
      <p:sp>
        <p:nvSpPr>
          <p:cNvPr id="46" name="内容占位符 2">
            <a:extLst>
              <a:ext uri="{FF2B5EF4-FFF2-40B4-BE49-F238E27FC236}">
                <a16:creationId xmlns:a16="http://schemas.microsoft.com/office/drawing/2014/main" id="{0DAA6E99-BDDC-4697-BB32-4AED9C0FA4A0}"/>
              </a:ext>
            </a:extLst>
          </p:cNvPr>
          <p:cNvSpPr txBox="1">
            <a:spLocks/>
          </p:cNvSpPr>
          <p:nvPr/>
        </p:nvSpPr>
        <p:spPr>
          <a:xfrm>
            <a:off x="3815309" y="5837744"/>
            <a:ext cx="10515600" cy="4351338"/>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517133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wheel(1)">
                                      <p:cBhvr>
                                        <p:cTn id="7" dur="1500"/>
                                        <p:tgtEl>
                                          <p:spTgt spid="28"/>
                                        </p:tgtEl>
                                      </p:cBhvr>
                                    </p:animEffect>
                                  </p:childTnLst>
                                </p:cTn>
                              </p:par>
                              <p:par>
                                <p:cTn id="8" presetID="53" presetClass="entr" presetSubtype="16" fill="hold" grpId="0" nodeType="withEffect">
                                  <p:stCondLst>
                                    <p:cond delay="1000"/>
                                  </p:stCondLst>
                                  <p:childTnLst>
                                    <p:set>
                                      <p:cBhvr>
                                        <p:cTn id="9" dur="1" fill="hold">
                                          <p:stCondLst>
                                            <p:cond delay="0"/>
                                          </p:stCondLst>
                                        </p:cTn>
                                        <p:tgtEl>
                                          <p:spTgt spid="8"/>
                                        </p:tgtEl>
                                        <p:attrNameLst>
                                          <p:attrName>style.visibility</p:attrName>
                                        </p:attrNameLst>
                                      </p:cBhvr>
                                      <p:to>
                                        <p:strVal val="visible"/>
                                      </p:to>
                                    </p:set>
                                    <p:anim calcmode="lin" valueType="num">
                                      <p:cBhvr>
                                        <p:cTn id="10" dur="750" fill="hold"/>
                                        <p:tgtEl>
                                          <p:spTgt spid="8"/>
                                        </p:tgtEl>
                                        <p:attrNameLst>
                                          <p:attrName>ppt_w</p:attrName>
                                        </p:attrNameLst>
                                      </p:cBhvr>
                                      <p:tavLst>
                                        <p:tav tm="0">
                                          <p:val>
                                            <p:fltVal val="0"/>
                                          </p:val>
                                        </p:tav>
                                        <p:tav tm="100000">
                                          <p:val>
                                            <p:strVal val="#ppt_w"/>
                                          </p:val>
                                        </p:tav>
                                      </p:tavLst>
                                    </p:anim>
                                    <p:anim calcmode="lin" valueType="num">
                                      <p:cBhvr>
                                        <p:cTn id="11" dur="750" fill="hold"/>
                                        <p:tgtEl>
                                          <p:spTgt spid="8"/>
                                        </p:tgtEl>
                                        <p:attrNameLst>
                                          <p:attrName>ppt_h</p:attrName>
                                        </p:attrNameLst>
                                      </p:cBhvr>
                                      <p:tavLst>
                                        <p:tav tm="0">
                                          <p:val>
                                            <p:fltVal val="0"/>
                                          </p:val>
                                        </p:tav>
                                        <p:tav tm="100000">
                                          <p:val>
                                            <p:strVal val="#ppt_h"/>
                                          </p:val>
                                        </p:tav>
                                      </p:tavLst>
                                    </p:anim>
                                    <p:animEffect transition="in" filter="fade">
                                      <p:cBhvr>
                                        <p:cTn id="12" dur="750"/>
                                        <p:tgtEl>
                                          <p:spTgt spid="8"/>
                                        </p:tgtEl>
                                      </p:cBhvr>
                                    </p:animEffect>
                                  </p:childTnLst>
                                </p:cTn>
                              </p:par>
                              <p:par>
                                <p:cTn id="13" presetID="53" presetClass="entr" presetSubtype="16" fill="hold"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p:cTn id="15" dur="750" fill="hold"/>
                                        <p:tgtEl>
                                          <p:spTgt spid="9"/>
                                        </p:tgtEl>
                                        <p:attrNameLst>
                                          <p:attrName>ppt_w</p:attrName>
                                        </p:attrNameLst>
                                      </p:cBhvr>
                                      <p:tavLst>
                                        <p:tav tm="0">
                                          <p:val>
                                            <p:fltVal val="0"/>
                                          </p:val>
                                        </p:tav>
                                        <p:tav tm="100000">
                                          <p:val>
                                            <p:strVal val="#ppt_w"/>
                                          </p:val>
                                        </p:tav>
                                      </p:tavLst>
                                    </p:anim>
                                    <p:anim calcmode="lin" valueType="num">
                                      <p:cBhvr>
                                        <p:cTn id="16" dur="750" fill="hold"/>
                                        <p:tgtEl>
                                          <p:spTgt spid="9"/>
                                        </p:tgtEl>
                                        <p:attrNameLst>
                                          <p:attrName>ppt_h</p:attrName>
                                        </p:attrNameLst>
                                      </p:cBhvr>
                                      <p:tavLst>
                                        <p:tav tm="0">
                                          <p:val>
                                            <p:fltVal val="0"/>
                                          </p:val>
                                        </p:tav>
                                        <p:tav tm="100000">
                                          <p:val>
                                            <p:strVal val="#ppt_h"/>
                                          </p:val>
                                        </p:tav>
                                      </p:tavLst>
                                    </p:anim>
                                    <p:animEffect transition="in" filter="fade">
                                      <p:cBhvr>
                                        <p:cTn id="17" dur="750"/>
                                        <p:tgtEl>
                                          <p:spTgt spid="9"/>
                                        </p:tgtEl>
                                      </p:cBhvr>
                                    </p:animEffect>
                                  </p:childTnLst>
                                </p:cTn>
                              </p:par>
                              <p:par>
                                <p:cTn id="18" presetID="53" presetClass="entr" presetSubtype="16" fill="hold" nodeType="withEffect">
                                  <p:stCondLst>
                                    <p:cond delay="1000"/>
                                  </p:stCondLst>
                                  <p:childTnLst>
                                    <p:set>
                                      <p:cBhvr>
                                        <p:cTn id="19" dur="1" fill="hold">
                                          <p:stCondLst>
                                            <p:cond delay="0"/>
                                          </p:stCondLst>
                                        </p:cTn>
                                        <p:tgtEl>
                                          <p:spTgt spid="29"/>
                                        </p:tgtEl>
                                        <p:attrNameLst>
                                          <p:attrName>style.visibility</p:attrName>
                                        </p:attrNameLst>
                                      </p:cBhvr>
                                      <p:to>
                                        <p:strVal val="visible"/>
                                      </p:to>
                                    </p:set>
                                    <p:anim calcmode="lin" valueType="num">
                                      <p:cBhvr>
                                        <p:cTn id="20" dur="750" fill="hold"/>
                                        <p:tgtEl>
                                          <p:spTgt spid="29"/>
                                        </p:tgtEl>
                                        <p:attrNameLst>
                                          <p:attrName>ppt_w</p:attrName>
                                        </p:attrNameLst>
                                      </p:cBhvr>
                                      <p:tavLst>
                                        <p:tav tm="0">
                                          <p:val>
                                            <p:fltVal val="0"/>
                                          </p:val>
                                        </p:tav>
                                        <p:tav tm="100000">
                                          <p:val>
                                            <p:strVal val="#ppt_w"/>
                                          </p:val>
                                        </p:tav>
                                      </p:tavLst>
                                    </p:anim>
                                    <p:anim calcmode="lin" valueType="num">
                                      <p:cBhvr>
                                        <p:cTn id="21" dur="750" fill="hold"/>
                                        <p:tgtEl>
                                          <p:spTgt spid="29"/>
                                        </p:tgtEl>
                                        <p:attrNameLst>
                                          <p:attrName>ppt_h</p:attrName>
                                        </p:attrNameLst>
                                      </p:cBhvr>
                                      <p:tavLst>
                                        <p:tav tm="0">
                                          <p:val>
                                            <p:fltVal val="0"/>
                                          </p:val>
                                        </p:tav>
                                        <p:tav tm="100000">
                                          <p:val>
                                            <p:strVal val="#ppt_h"/>
                                          </p:val>
                                        </p:tav>
                                      </p:tavLst>
                                    </p:anim>
                                    <p:animEffect transition="in" filter="fade">
                                      <p:cBhvr>
                                        <p:cTn id="22" dur="750"/>
                                        <p:tgtEl>
                                          <p:spTgt spid="29"/>
                                        </p:tgtEl>
                                      </p:cBhvr>
                                    </p:animEffect>
                                  </p:childTnLst>
                                </p:cTn>
                              </p:par>
                              <p:par>
                                <p:cTn id="23" presetID="53" presetClass="entr" presetSubtype="16" fill="hold" nodeType="withEffect">
                                  <p:stCondLst>
                                    <p:cond delay="1000"/>
                                  </p:stCondLst>
                                  <p:childTnLst>
                                    <p:set>
                                      <p:cBhvr>
                                        <p:cTn id="24" dur="1" fill="hold">
                                          <p:stCondLst>
                                            <p:cond delay="0"/>
                                          </p:stCondLst>
                                        </p:cTn>
                                        <p:tgtEl>
                                          <p:spTgt spid="11"/>
                                        </p:tgtEl>
                                        <p:attrNameLst>
                                          <p:attrName>style.visibility</p:attrName>
                                        </p:attrNameLst>
                                      </p:cBhvr>
                                      <p:to>
                                        <p:strVal val="visible"/>
                                      </p:to>
                                    </p:set>
                                    <p:anim calcmode="lin" valueType="num">
                                      <p:cBhvr>
                                        <p:cTn id="25" dur="750" fill="hold"/>
                                        <p:tgtEl>
                                          <p:spTgt spid="11"/>
                                        </p:tgtEl>
                                        <p:attrNameLst>
                                          <p:attrName>ppt_w</p:attrName>
                                        </p:attrNameLst>
                                      </p:cBhvr>
                                      <p:tavLst>
                                        <p:tav tm="0">
                                          <p:val>
                                            <p:fltVal val="0"/>
                                          </p:val>
                                        </p:tav>
                                        <p:tav tm="100000">
                                          <p:val>
                                            <p:strVal val="#ppt_w"/>
                                          </p:val>
                                        </p:tav>
                                      </p:tavLst>
                                    </p:anim>
                                    <p:anim calcmode="lin" valueType="num">
                                      <p:cBhvr>
                                        <p:cTn id="26" dur="750" fill="hold"/>
                                        <p:tgtEl>
                                          <p:spTgt spid="11"/>
                                        </p:tgtEl>
                                        <p:attrNameLst>
                                          <p:attrName>ppt_h</p:attrName>
                                        </p:attrNameLst>
                                      </p:cBhvr>
                                      <p:tavLst>
                                        <p:tav tm="0">
                                          <p:val>
                                            <p:fltVal val="0"/>
                                          </p:val>
                                        </p:tav>
                                        <p:tav tm="100000">
                                          <p:val>
                                            <p:strVal val="#ppt_h"/>
                                          </p:val>
                                        </p:tav>
                                      </p:tavLst>
                                    </p:anim>
                                    <p:animEffect transition="in" filter="fade">
                                      <p:cBhvr>
                                        <p:cTn id="27" dur="750"/>
                                        <p:tgtEl>
                                          <p:spTgt spid="11"/>
                                        </p:tgtEl>
                                      </p:cBhvr>
                                    </p:animEffect>
                                  </p:childTnLst>
                                </p:cTn>
                              </p:par>
                              <p:par>
                                <p:cTn id="28" presetID="53" presetClass="entr" presetSubtype="16" fill="hold" nodeType="withEffect">
                                  <p:stCondLst>
                                    <p:cond delay="1000"/>
                                  </p:stCondLst>
                                  <p:childTnLst>
                                    <p:set>
                                      <p:cBhvr>
                                        <p:cTn id="29" dur="1" fill="hold">
                                          <p:stCondLst>
                                            <p:cond delay="0"/>
                                          </p:stCondLst>
                                        </p:cTn>
                                        <p:tgtEl>
                                          <p:spTgt spid="14"/>
                                        </p:tgtEl>
                                        <p:attrNameLst>
                                          <p:attrName>style.visibility</p:attrName>
                                        </p:attrNameLst>
                                      </p:cBhvr>
                                      <p:to>
                                        <p:strVal val="visible"/>
                                      </p:to>
                                    </p:set>
                                    <p:anim calcmode="lin" valueType="num">
                                      <p:cBhvr>
                                        <p:cTn id="30" dur="750" fill="hold"/>
                                        <p:tgtEl>
                                          <p:spTgt spid="14"/>
                                        </p:tgtEl>
                                        <p:attrNameLst>
                                          <p:attrName>ppt_w</p:attrName>
                                        </p:attrNameLst>
                                      </p:cBhvr>
                                      <p:tavLst>
                                        <p:tav tm="0">
                                          <p:val>
                                            <p:fltVal val="0"/>
                                          </p:val>
                                        </p:tav>
                                        <p:tav tm="100000">
                                          <p:val>
                                            <p:strVal val="#ppt_w"/>
                                          </p:val>
                                        </p:tav>
                                      </p:tavLst>
                                    </p:anim>
                                    <p:anim calcmode="lin" valueType="num">
                                      <p:cBhvr>
                                        <p:cTn id="31" dur="750" fill="hold"/>
                                        <p:tgtEl>
                                          <p:spTgt spid="14"/>
                                        </p:tgtEl>
                                        <p:attrNameLst>
                                          <p:attrName>ppt_h</p:attrName>
                                        </p:attrNameLst>
                                      </p:cBhvr>
                                      <p:tavLst>
                                        <p:tav tm="0">
                                          <p:val>
                                            <p:fltVal val="0"/>
                                          </p:val>
                                        </p:tav>
                                        <p:tav tm="100000">
                                          <p:val>
                                            <p:strVal val="#ppt_h"/>
                                          </p:val>
                                        </p:tav>
                                      </p:tavLst>
                                    </p:anim>
                                    <p:animEffect transition="in" filter="fade">
                                      <p:cBhvr>
                                        <p:cTn id="32" dur="750"/>
                                        <p:tgtEl>
                                          <p:spTgt spid="14"/>
                                        </p:tgtEl>
                                      </p:cBhvr>
                                    </p:animEffect>
                                  </p:childTnLst>
                                </p:cTn>
                              </p:par>
                              <p:par>
                                <p:cTn id="33" presetID="53" presetClass="entr" presetSubtype="16" fill="hold" nodeType="withEffect">
                                  <p:stCondLst>
                                    <p:cond delay="1000"/>
                                  </p:stCondLst>
                                  <p:childTnLst>
                                    <p:set>
                                      <p:cBhvr>
                                        <p:cTn id="34" dur="1" fill="hold">
                                          <p:stCondLst>
                                            <p:cond delay="0"/>
                                          </p:stCondLst>
                                        </p:cTn>
                                        <p:tgtEl>
                                          <p:spTgt spid="12"/>
                                        </p:tgtEl>
                                        <p:attrNameLst>
                                          <p:attrName>style.visibility</p:attrName>
                                        </p:attrNameLst>
                                      </p:cBhvr>
                                      <p:to>
                                        <p:strVal val="visible"/>
                                      </p:to>
                                    </p:set>
                                    <p:anim calcmode="lin" valueType="num">
                                      <p:cBhvr>
                                        <p:cTn id="35" dur="750" fill="hold"/>
                                        <p:tgtEl>
                                          <p:spTgt spid="12"/>
                                        </p:tgtEl>
                                        <p:attrNameLst>
                                          <p:attrName>ppt_w</p:attrName>
                                        </p:attrNameLst>
                                      </p:cBhvr>
                                      <p:tavLst>
                                        <p:tav tm="0">
                                          <p:val>
                                            <p:fltVal val="0"/>
                                          </p:val>
                                        </p:tav>
                                        <p:tav tm="100000">
                                          <p:val>
                                            <p:strVal val="#ppt_w"/>
                                          </p:val>
                                        </p:tav>
                                      </p:tavLst>
                                    </p:anim>
                                    <p:anim calcmode="lin" valueType="num">
                                      <p:cBhvr>
                                        <p:cTn id="36" dur="750" fill="hold"/>
                                        <p:tgtEl>
                                          <p:spTgt spid="12"/>
                                        </p:tgtEl>
                                        <p:attrNameLst>
                                          <p:attrName>ppt_h</p:attrName>
                                        </p:attrNameLst>
                                      </p:cBhvr>
                                      <p:tavLst>
                                        <p:tav tm="0">
                                          <p:val>
                                            <p:fltVal val="0"/>
                                          </p:val>
                                        </p:tav>
                                        <p:tav tm="100000">
                                          <p:val>
                                            <p:strVal val="#ppt_h"/>
                                          </p:val>
                                        </p:tav>
                                      </p:tavLst>
                                    </p:anim>
                                    <p:animEffect transition="in" filter="fade">
                                      <p:cBhvr>
                                        <p:cTn id="37" dur="750"/>
                                        <p:tgtEl>
                                          <p:spTgt spid="12"/>
                                        </p:tgtEl>
                                      </p:cBhvr>
                                    </p:animEffect>
                                  </p:childTnLst>
                                </p:cTn>
                              </p:par>
                              <p:par>
                                <p:cTn id="38" presetID="53" presetClass="entr" presetSubtype="16" fill="hold" nodeType="withEffect">
                                  <p:stCondLst>
                                    <p:cond delay="1000"/>
                                  </p:stCondLst>
                                  <p:childTnLst>
                                    <p:set>
                                      <p:cBhvr>
                                        <p:cTn id="39" dur="1" fill="hold">
                                          <p:stCondLst>
                                            <p:cond delay="0"/>
                                          </p:stCondLst>
                                        </p:cTn>
                                        <p:tgtEl>
                                          <p:spTgt spid="10"/>
                                        </p:tgtEl>
                                        <p:attrNameLst>
                                          <p:attrName>style.visibility</p:attrName>
                                        </p:attrNameLst>
                                      </p:cBhvr>
                                      <p:to>
                                        <p:strVal val="visible"/>
                                      </p:to>
                                    </p:set>
                                    <p:anim calcmode="lin" valueType="num">
                                      <p:cBhvr>
                                        <p:cTn id="40" dur="750" fill="hold"/>
                                        <p:tgtEl>
                                          <p:spTgt spid="10"/>
                                        </p:tgtEl>
                                        <p:attrNameLst>
                                          <p:attrName>ppt_w</p:attrName>
                                        </p:attrNameLst>
                                      </p:cBhvr>
                                      <p:tavLst>
                                        <p:tav tm="0">
                                          <p:val>
                                            <p:fltVal val="0"/>
                                          </p:val>
                                        </p:tav>
                                        <p:tav tm="100000">
                                          <p:val>
                                            <p:strVal val="#ppt_w"/>
                                          </p:val>
                                        </p:tav>
                                      </p:tavLst>
                                    </p:anim>
                                    <p:anim calcmode="lin" valueType="num">
                                      <p:cBhvr>
                                        <p:cTn id="41" dur="750" fill="hold"/>
                                        <p:tgtEl>
                                          <p:spTgt spid="10"/>
                                        </p:tgtEl>
                                        <p:attrNameLst>
                                          <p:attrName>ppt_h</p:attrName>
                                        </p:attrNameLst>
                                      </p:cBhvr>
                                      <p:tavLst>
                                        <p:tav tm="0">
                                          <p:val>
                                            <p:fltVal val="0"/>
                                          </p:val>
                                        </p:tav>
                                        <p:tav tm="100000">
                                          <p:val>
                                            <p:strVal val="#ppt_h"/>
                                          </p:val>
                                        </p:tav>
                                      </p:tavLst>
                                    </p:anim>
                                    <p:animEffect transition="in" filter="fade">
                                      <p:cBhvr>
                                        <p:cTn id="42" dur="750"/>
                                        <p:tgtEl>
                                          <p:spTgt spid="10"/>
                                        </p:tgtEl>
                                      </p:cBhvr>
                                    </p:animEffect>
                                  </p:childTnLst>
                                </p:cTn>
                              </p:par>
                              <p:par>
                                <p:cTn id="43" presetID="53" presetClass="entr" presetSubtype="16" fill="hold" nodeType="withEffect">
                                  <p:stCondLst>
                                    <p:cond delay="1000"/>
                                  </p:stCondLst>
                                  <p:childTnLst>
                                    <p:set>
                                      <p:cBhvr>
                                        <p:cTn id="44" dur="1" fill="hold">
                                          <p:stCondLst>
                                            <p:cond delay="0"/>
                                          </p:stCondLst>
                                        </p:cTn>
                                        <p:tgtEl>
                                          <p:spTgt spid="21"/>
                                        </p:tgtEl>
                                        <p:attrNameLst>
                                          <p:attrName>style.visibility</p:attrName>
                                        </p:attrNameLst>
                                      </p:cBhvr>
                                      <p:to>
                                        <p:strVal val="visible"/>
                                      </p:to>
                                    </p:set>
                                    <p:anim calcmode="lin" valueType="num">
                                      <p:cBhvr>
                                        <p:cTn id="45" dur="750" fill="hold"/>
                                        <p:tgtEl>
                                          <p:spTgt spid="21"/>
                                        </p:tgtEl>
                                        <p:attrNameLst>
                                          <p:attrName>ppt_w</p:attrName>
                                        </p:attrNameLst>
                                      </p:cBhvr>
                                      <p:tavLst>
                                        <p:tav tm="0">
                                          <p:val>
                                            <p:fltVal val="0"/>
                                          </p:val>
                                        </p:tav>
                                        <p:tav tm="100000">
                                          <p:val>
                                            <p:strVal val="#ppt_w"/>
                                          </p:val>
                                        </p:tav>
                                      </p:tavLst>
                                    </p:anim>
                                    <p:anim calcmode="lin" valueType="num">
                                      <p:cBhvr>
                                        <p:cTn id="46" dur="750" fill="hold"/>
                                        <p:tgtEl>
                                          <p:spTgt spid="21"/>
                                        </p:tgtEl>
                                        <p:attrNameLst>
                                          <p:attrName>ppt_h</p:attrName>
                                        </p:attrNameLst>
                                      </p:cBhvr>
                                      <p:tavLst>
                                        <p:tav tm="0">
                                          <p:val>
                                            <p:fltVal val="0"/>
                                          </p:val>
                                        </p:tav>
                                        <p:tav tm="100000">
                                          <p:val>
                                            <p:strVal val="#ppt_h"/>
                                          </p:val>
                                        </p:tav>
                                      </p:tavLst>
                                    </p:anim>
                                    <p:animEffect transition="in" filter="fade">
                                      <p:cBhvr>
                                        <p:cTn id="47" dur="750"/>
                                        <p:tgtEl>
                                          <p:spTgt spid="21"/>
                                        </p:tgtEl>
                                      </p:cBhvr>
                                    </p:animEffect>
                                  </p:childTnLst>
                                </p:cTn>
                              </p:par>
                              <p:par>
                                <p:cTn id="48" presetID="53" presetClass="entr" presetSubtype="16" fill="hold" nodeType="withEffect">
                                  <p:stCondLst>
                                    <p:cond delay="1000"/>
                                  </p:stCondLst>
                                  <p:childTnLst>
                                    <p:set>
                                      <p:cBhvr>
                                        <p:cTn id="49" dur="1" fill="hold">
                                          <p:stCondLst>
                                            <p:cond delay="0"/>
                                          </p:stCondLst>
                                        </p:cTn>
                                        <p:tgtEl>
                                          <p:spTgt spid="13"/>
                                        </p:tgtEl>
                                        <p:attrNameLst>
                                          <p:attrName>style.visibility</p:attrName>
                                        </p:attrNameLst>
                                      </p:cBhvr>
                                      <p:to>
                                        <p:strVal val="visible"/>
                                      </p:to>
                                    </p:set>
                                    <p:anim calcmode="lin" valueType="num">
                                      <p:cBhvr>
                                        <p:cTn id="50" dur="750" fill="hold"/>
                                        <p:tgtEl>
                                          <p:spTgt spid="13"/>
                                        </p:tgtEl>
                                        <p:attrNameLst>
                                          <p:attrName>ppt_w</p:attrName>
                                        </p:attrNameLst>
                                      </p:cBhvr>
                                      <p:tavLst>
                                        <p:tav tm="0">
                                          <p:val>
                                            <p:fltVal val="0"/>
                                          </p:val>
                                        </p:tav>
                                        <p:tav tm="100000">
                                          <p:val>
                                            <p:strVal val="#ppt_w"/>
                                          </p:val>
                                        </p:tav>
                                      </p:tavLst>
                                    </p:anim>
                                    <p:anim calcmode="lin" valueType="num">
                                      <p:cBhvr>
                                        <p:cTn id="51" dur="750" fill="hold"/>
                                        <p:tgtEl>
                                          <p:spTgt spid="13"/>
                                        </p:tgtEl>
                                        <p:attrNameLst>
                                          <p:attrName>ppt_h</p:attrName>
                                        </p:attrNameLst>
                                      </p:cBhvr>
                                      <p:tavLst>
                                        <p:tav tm="0">
                                          <p:val>
                                            <p:fltVal val="0"/>
                                          </p:val>
                                        </p:tav>
                                        <p:tav tm="100000">
                                          <p:val>
                                            <p:strVal val="#ppt_h"/>
                                          </p:val>
                                        </p:tav>
                                      </p:tavLst>
                                    </p:anim>
                                    <p:animEffect transition="in" filter="fade">
                                      <p:cBhvr>
                                        <p:cTn id="52" dur="750"/>
                                        <p:tgtEl>
                                          <p:spTgt spid="13"/>
                                        </p:tgtEl>
                                      </p:cBhvr>
                                    </p:animEffect>
                                  </p:childTnLst>
                                </p:cTn>
                              </p:par>
                              <p:par>
                                <p:cTn id="53" presetID="53" presetClass="entr" presetSubtype="16" fill="hold" grpId="0" nodeType="withEffect">
                                  <p:stCondLst>
                                    <p:cond delay="1000"/>
                                  </p:stCondLst>
                                  <p:childTnLst>
                                    <p:set>
                                      <p:cBhvr>
                                        <p:cTn id="54" dur="1" fill="hold">
                                          <p:stCondLst>
                                            <p:cond delay="0"/>
                                          </p:stCondLst>
                                        </p:cTn>
                                        <p:tgtEl>
                                          <p:spTgt spid="44"/>
                                        </p:tgtEl>
                                        <p:attrNameLst>
                                          <p:attrName>style.visibility</p:attrName>
                                        </p:attrNameLst>
                                      </p:cBhvr>
                                      <p:to>
                                        <p:strVal val="visible"/>
                                      </p:to>
                                    </p:set>
                                    <p:anim calcmode="lin" valueType="num">
                                      <p:cBhvr>
                                        <p:cTn id="55" dur="750" fill="hold"/>
                                        <p:tgtEl>
                                          <p:spTgt spid="44"/>
                                        </p:tgtEl>
                                        <p:attrNameLst>
                                          <p:attrName>ppt_w</p:attrName>
                                        </p:attrNameLst>
                                      </p:cBhvr>
                                      <p:tavLst>
                                        <p:tav tm="0">
                                          <p:val>
                                            <p:fltVal val="0"/>
                                          </p:val>
                                        </p:tav>
                                        <p:tav tm="100000">
                                          <p:val>
                                            <p:strVal val="#ppt_w"/>
                                          </p:val>
                                        </p:tav>
                                      </p:tavLst>
                                    </p:anim>
                                    <p:anim calcmode="lin" valueType="num">
                                      <p:cBhvr>
                                        <p:cTn id="56" dur="750" fill="hold"/>
                                        <p:tgtEl>
                                          <p:spTgt spid="44"/>
                                        </p:tgtEl>
                                        <p:attrNameLst>
                                          <p:attrName>ppt_h</p:attrName>
                                        </p:attrNameLst>
                                      </p:cBhvr>
                                      <p:tavLst>
                                        <p:tav tm="0">
                                          <p:val>
                                            <p:fltVal val="0"/>
                                          </p:val>
                                        </p:tav>
                                        <p:tav tm="100000">
                                          <p:val>
                                            <p:strVal val="#ppt_h"/>
                                          </p:val>
                                        </p:tav>
                                      </p:tavLst>
                                    </p:anim>
                                    <p:animEffect transition="in" filter="fade">
                                      <p:cBhvr>
                                        <p:cTn id="57" dur="750"/>
                                        <p:tgtEl>
                                          <p:spTgt spid="44"/>
                                        </p:tgtEl>
                                      </p:cBhvr>
                                    </p:animEffect>
                                  </p:childTnLst>
                                </p:cTn>
                              </p:par>
                              <p:par>
                                <p:cTn id="58" presetID="53" presetClass="entr" presetSubtype="16" fill="hold" nodeType="withEffect">
                                  <p:stCondLst>
                                    <p:cond delay="1000"/>
                                  </p:stCondLst>
                                  <p:childTnLst>
                                    <p:set>
                                      <p:cBhvr>
                                        <p:cTn id="59" dur="1" fill="hold">
                                          <p:stCondLst>
                                            <p:cond delay="0"/>
                                          </p:stCondLst>
                                        </p:cTn>
                                        <p:tgtEl>
                                          <p:spTgt spid="15"/>
                                        </p:tgtEl>
                                        <p:attrNameLst>
                                          <p:attrName>style.visibility</p:attrName>
                                        </p:attrNameLst>
                                      </p:cBhvr>
                                      <p:to>
                                        <p:strVal val="visible"/>
                                      </p:to>
                                    </p:set>
                                    <p:anim calcmode="lin" valueType="num">
                                      <p:cBhvr>
                                        <p:cTn id="60" dur="750" fill="hold"/>
                                        <p:tgtEl>
                                          <p:spTgt spid="15"/>
                                        </p:tgtEl>
                                        <p:attrNameLst>
                                          <p:attrName>ppt_w</p:attrName>
                                        </p:attrNameLst>
                                      </p:cBhvr>
                                      <p:tavLst>
                                        <p:tav tm="0">
                                          <p:val>
                                            <p:fltVal val="0"/>
                                          </p:val>
                                        </p:tav>
                                        <p:tav tm="100000">
                                          <p:val>
                                            <p:strVal val="#ppt_w"/>
                                          </p:val>
                                        </p:tav>
                                      </p:tavLst>
                                    </p:anim>
                                    <p:anim calcmode="lin" valueType="num">
                                      <p:cBhvr>
                                        <p:cTn id="61" dur="750" fill="hold"/>
                                        <p:tgtEl>
                                          <p:spTgt spid="15"/>
                                        </p:tgtEl>
                                        <p:attrNameLst>
                                          <p:attrName>ppt_h</p:attrName>
                                        </p:attrNameLst>
                                      </p:cBhvr>
                                      <p:tavLst>
                                        <p:tav tm="0">
                                          <p:val>
                                            <p:fltVal val="0"/>
                                          </p:val>
                                        </p:tav>
                                        <p:tav tm="100000">
                                          <p:val>
                                            <p:strVal val="#ppt_h"/>
                                          </p:val>
                                        </p:tav>
                                      </p:tavLst>
                                    </p:anim>
                                    <p:animEffect transition="in" filter="fade">
                                      <p:cBhvr>
                                        <p:cTn id="62" dur="750"/>
                                        <p:tgtEl>
                                          <p:spTgt spid="15"/>
                                        </p:tgtEl>
                                      </p:cBhvr>
                                    </p:animEffect>
                                  </p:childTnLst>
                                </p:cTn>
                              </p:par>
                              <p:par>
                                <p:cTn id="63" presetID="53" presetClass="entr" presetSubtype="16" fill="hold" nodeType="withEffect">
                                  <p:stCondLst>
                                    <p:cond delay="1000"/>
                                  </p:stCondLst>
                                  <p:childTnLst>
                                    <p:set>
                                      <p:cBhvr>
                                        <p:cTn id="64" dur="1" fill="hold">
                                          <p:stCondLst>
                                            <p:cond delay="0"/>
                                          </p:stCondLst>
                                        </p:cTn>
                                        <p:tgtEl>
                                          <p:spTgt spid="17"/>
                                        </p:tgtEl>
                                        <p:attrNameLst>
                                          <p:attrName>style.visibility</p:attrName>
                                        </p:attrNameLst>
                                      </p:cBhvr>
                                      <p:to>
                                        <p:strVal val="visible"/>
                                      </p:to>
                                    </p:set>
                                    <p:anim calcmode="lin" valueType="num">
                                      <p:cBhvr>
                                        <p:cTn id="65" dur="750" fill="hold"/>
                                        <p:tgtEl>
                                          <p:spTgt spid="17"/>
                                        </p:tgtEl>
                                        <p:attrNameLst>
                                          <p:attrName>ppt_w</p:attrName>
                                        </p:attrNameLst>
                                      </p:cBhvr>
                                      <p:tavLst>
                                        <p:tav tm="0">
                                          <p:val>
                                            <p:fltVal val="0"/>
                                          </p:val>
                                        </p:tav>
                                        <p:tav tm="100000">
                                          <p:val>
                                            <p:strVal val="#ppt_w"/>
                                          </p:val>
                                        </p:tav>
                                      </p:tavLst>
                                    </p:anim>
                                    <p:anim calcmode="lin" valueType="num">
                                      <p:cBhvr>
                                        <p:cTn id="66" dur="750" fill="hold"/>
                                        <p:tgtEl>
                                          <p:spTgt spid="17"/>
                                        </p:tgtEl>
                                        <p:attrNameLst>
                                          <p:attrName>ppt_h</p:attrName>
                                        </p:attrNameLst>
                                      </p:cBhvr>
                                      <p:tavLst>
                                        <p:tav tm="0">
                                          <p:val>
                                            <p:fltVal val="0"/>
                                          </p:val>
                                        </p:tav>
                                        <p:tav tm="100000">
                                          <p:val>
                                            <p:strVal val="#ppt_h"/>
                                          </p:val>
                                        </p:tav>
                                      </p:tavLst>
                                    </p:anim>
                                    <p:animEffect transition="in" filter="fade">
                                      <p:cBhvr>
                                        <p:cTn id="67" dur="750"/>
                                        <p:tgtEl>
                                          <p:spTgt spid="17"/>
                                        </p:tgtEl>
                                      </p:cBhvr>
                                    </p:animEffect>
                                  </p:childTnLst>
                                </p:cTn>
                              </p:par>
                            </p:childTnLst>
                          </p:cTn>
                        </p:par>
                        <p:par>
                          <p:cTn id="68" fill="hold">
                            <p:stCondLst>
                              <p:cond delay="2000"/>
                            </p:stCondLst>
                            <p:childTnLst>
                              <p:par>
                                <p:cTn id="69" presetID="53" presetClass="entr" presetSubtype="16"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p:cTn id="71" dur="500" fill="hold"/>
                                        <p:tgtEl>
                                          <p:spTgt spid="23"/>
                                        </p:tgtEl>
                                        <p:attrNameLst>
                                          <p:attrName>ppt_w</p:attrName>
                                        </p:attrNameLst>
                                      </p:cBhvr>
                                      <p:tavLst>
                                        <p:tav tm="0">
                                          <p:val>
                                            <p:fltVal val="0"/>
                                          </p:val>
                                        </p:tav>
                                        <p:tav tm="100000">
                                          <p:val>
                                            <p:strVal val="#ppt_w"/>
                                          </p:val>
                                        </p:tav>
                                      </p:tavLst>
                                    </p:anim>
                                    <p:anim calcmode="lin" valueType="num">
                                      <p:cBhvr>
                                        <p:cTn id="72" dur="500" fill="hold"/>
                                        <p:tgtEl>
                                          <p:spTgt spid="23"/>
                                        </p:tgtEl>
                                        <p:attrNameLst>
                                          <p:attrName>ppt_h</p:attrName>
                                        </p:attrNameLst>
                                      </p:cBhvr>
                                      <p:tavLst>
                                        <p:tav tm="0">
                                          <p:val>
                                            <p:fltVal val="0"/>
                                          </p:val>
                                        </p:tav>
                                        <p:tav tm="100000">
                                          <p:val>
                                            <p:strVal val="#ppt_h"/>
                                          </p:val>
                                        </p:tav>
                                      </p:tavLst>
                                    </p:anim>
                                    <p:animEffect transition="in" filter="fade">
                                      <p:cBhvr>
                                        <p:cTn id="73" dur="500"/>
                                        <p:tgtEl>
                                          <p:spTgt spid="23"/>
                                        </p:tgtEl>
                                      </p:cBhvr>
                                    </p:animEffect>
                                  </p:childTnLst>
                                </p:cTn>
                              </p:par>
                              <p:par>
                                <p:cTn id="74" presetID="53" presetClass="entr" presetSubtype="16" fill="hold" grpId="0" nodeType="withEffect">
                                  <p:stCondLst>
                                    <p:cond delay="50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childTnLst>
                          </p:cTn>
                        </p:par>
                        <p:par>
                          <p:cTn id="79" fill="hold">
                            <p:stCondLst>
                              <p:cond delay="3000"/>
                            </p:stCondLst>
                            <p:childTnLst>
                              <p:par>
                                <p:cTn id="80" presetID="53" presetClass="entr" presetSubtype="16" fill="hold" nodeType="afterEffect">
                                  <p:stCondLst>
                                    <p:cond delay="0"/>
                                  </p:stCondLst>
                                  <p:childTnLst>
                                    <p:set>
                                      <p:cBhvr>
                                        <p:cTn id="81" dur="1" fill="hold">
                                          <p:stCondLst>
                                            <p:cond delay="0"/>
                                          </p:stCondLst>
                                        </p:cTn>
                                        <p:tgtEl>
                                          <p:spTgt spid="30"/>
                                        </p:tgtEl>
                                        <p:attrNameLst>
                                          <p:attrName>style.visibility</p:attrName>
                                        </p:attrNameLst>
                                      </p:cBhvr>
                                      <p:to>
                                        <p:strVal val="visible"/>
                                      </p:to>
                                    </p:set>
                                    <p:anim calcmode="lin" valueType="num">
                                      <p:cBhvr>
                                        <p:cTn id="82" dur="500" fill="hold"/>
                                        <p:tgtEl>
                                          <p:spTgt spid="30"/>
                                        </p:tgtEl>
                                        <p:attrNameLst>
                                          <p:attrName>ppt_w</p:attrName>
                                        </p:attrNameLst>
                                      </p:cBhvr>
                                      <p:tavLst>
                                        <p:tav tm="0">
                                          <p:val>
                                            <p:fltVal val="0"/>
                                          </p:val>
                                        </p:tav>
                                        <p:tav tm="100000">
                                          <p:val>
                                            <p:strVal val="#ppt_w"/>
                                          </p:val>
                                        </p:tav>
                                      </p:tavLst>
                                    </p:anim>
                                    <p:anim calcmode="lin" valueType="num">
                                      <p:cBhvr>
                                        <p:cTn id="83" dur="500" fill="hold"/>
                                        <p:tgtEl>
                                          <p:spTgt spid="30"/>
                                        </p:tgtEl>
                                        <p:attrNameLst>
                                          <p:attrName>ppt_h</p:attrName>
                                        </p:attrNameLst>
                                      </p:cBhvr>
                                      <p:tavLst>
                                        <p:tav tm="0">
                                          <p:val>
                                            <p:fltVal val="0"/>
                                          </p:val>
                                        </p:tav>
                                        <p:tav tm="100000">
                                          <p:val>
                                            <p:strVal val="#ppt_h"/>
                                          </p:val>
                                        </p:tav>
                                      </p:tavLst>
                                    </p:anim>
                                    <p:animEffect transition="in" filter="fade">
                                      <p:cBhvr>
                                        <p:cTn id="84" dur="500"/>
                                        <p:tgtEl>
                                          <p:spTgt spid="30"/>
                                        </p:tgtEl>
                                      </p:cBhvr>
                                    </p:animEffect>
                                  </p:childTnLst>
                                </p:cTn>
                              </p:par>
                            </p:childTnLst>
                          </p:cTn>
                        </p:par>
                        <p:par>
                          <p:cTn id="85" fill="hold">
                            <p:stCondLst>
                              <p:cond delay="3500"/>
                            </p:stCondLst>
                            <p:childTnLst>
                              <p:par>
                                <p:cTn id="86" presetID="22" presetClass="entr" presetSubtype="8" fill="hold" grpId="0" nodeType="after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wipe(left)">
                                      <p:cBhvr>
                                        <p:cTn id="88" dur="500"/>
                                        <p:tgtEl>
                                          <p:spTgt spid="34"/>
                                        </p:tgtEl>
                                      </p:cBhvr>
                                    </p:animEffect>
                                  </p:childTnLst>
                                </p:cTn>
                              </p:par>
                            </p:childTnLst>
                          </p:cTn>
                        </p:par>
                        <p:par>
                          <p:cTn id="89" fill="hold">
                            <p:stCondLst>
                              <p:cond delay="4000"/>
                            </p:stCondLst>
                            <p:childTnLst>
                              <p:par>
                                <p:cTn id="90" presetID="22" presetClass="entr" presetSubtype="8" fill="hold" grpId="0" nodeType="after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wipe(left)">
                                      <p:cBhvr>
                                        <p:cTn id="92" dur="500"/>
                                        <p:tgtEl>
                                          <p:spTgt spid="35"/>
                                        </p:tgtEl>
                                      </p:cBhvr>
                                    </p:animEffect>
                                  </p:childTnLst>
                                </p:cTn>
                              </p:par>
                            </p:childTnLst>
                          </p:cTn>
                        </p:par>
                        <p:par>
                          <p:cTn id="93" fill="hold">
                            <p:stCondLst>
                              <p:cond delay="4500"/>
                            </p:stCondLst>
                            <p:childTnLst>
                              <p:par>
                                <p:cTn id="94" presetID="22" presetClass="entr" presetSubtype="8" fill="hold" grpId="0" nodeType="after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wipe(left)">
                                      <p:cBhvr>
                                        <p:cTn id="96" dur="750"/>
                                        <p:tgtEl>
                                          <p:spTgt spid="36"/>
                                        </p:tgtEl>
                                      </p:cBhvr>
                                    </p:animEffect>
                                  </p:childTnLst>
                                </p:cTn>
                              </p:par>
                            </p:childTnLst>
                          </p:cTn>
                        </p:par>
                        <p:par>
                          <p:cTn id="97" fill="hold">
                            <p:stCondLst>
                              <p:cond delay="5250"/>
                            </p:stCondLst>
                            <p:childTnLst>
                              <p:par>
                                <p:cTn id="98" presetID="14" presetClass="entr" presetSubtype="10" fill="hold" grpId="0" nodeType="after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randombar(horizontal)">
                                      <p:cBhvr>
                                        <p:cTn id="100" dur="750"/>
                                        <p:tgtEl>
                                          <p:spTgt spid="33"/>
                                        </p:tgtEl>
                                      </p:cBhvr>
                                    </p:animEffect>
                                  </p:childTnLst>
                                </p:cTn>
                              </p:par>
                            </p:childTnLst>
                          </p:cTn>
                        </p:par>
                        <p:par>
                          <p:cTn id="101" fill="hold">
                            <p:stCondLst>
                              <p:cond delay="6000"/>
                            </p:stCondLst>
                            <p:childTnLst>
                              <p:par>
                                <p:cTn id="102" presetID="10" presetClass="entr" presetSubtype="0" fill="hold" grpId="0" nodeType="afterEffect">
                                  <p:stCondLst>
                                    <p:cond delay="0"/>
                                  </p:stCondLst>
                                  <p:childTnLst>
                                    <p:set>
                                      <p:cBhvr>
                                        <p:cTn id="103" dur="1" fill="hold">
                                          <p:stCondLst>
                                            <p:cond delay="0"/>
                                          </p:stCondLst>
                                        </p:cTn>
                                        <p:tgtEl>
                                          <p:spTgt spid="47"/>
                                        </p:tgtEl>
                                        <p:attrNameLst>
                                          <p:attrName>style.visibility</p:attrName>
                                        </p:attrNameLst>
                                      </p:cBhvr>
                                      <p:to>
                                        <p:strVal val="visible"/>
                                      </p:to>
                                    </p:set>
                                    <p:animEffect transition="in" filter="fade">
                                      <p:cBhvr>
                                        <p:cTn id="104"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p:bldP spid="28" grpId="0" animBg="1"/>
      <p:bldP spid="33" grpId="0"/>
      <p:bldP spid="34" grpId="0"/>
      <p:bldP spid="35" grpId="0" animBg="1"/>
      <p:bldP spid="36" grpId="0" animBg="1"/>
      <p:bldP spid="44" grpId="0" animBg="1"/>
      <p:bldP spid="4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3093" y="1917661"/>
            <a:ext cx="12241360" cy="31236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 y="2061677"/>
            <a:ext cx="12218266" cy="2808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092" y="1700808"/>
            <a:ext cx="12241359" cy="3601229"/>
          </a:xfrm>
          <a:prstGeom prst="rect">
            <a:avLst/>
          </a:prstGeom>
          <a:solidFill>
            <a:srgbClr val="202A36">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7"/>
          <p:cNvSpPr>
            <a:spLocks noChangeArrowheads="1"/>
          </p:cNvSpPr>
          <p:nvPr/>
        </p:nvSpPr>
        <p:spPr bwMode="auto">
          <a:xfrm>
            <a:off x="3361283" y="3062238"/>
            <a:ext cx="54719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6600" b="1"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rPr>
              <a:t>项目展示</a:t>
            </a:r>
          </a:p>
        </p:txBody>
      </p:sp>
      <p:sp>
        <p:nvSpPr>
          <p:cNvPr id="17" name="TextBox 7"/>
          <p:cNvSpPr>
            <a:spLocks noChangeArrowheads="1"/>
          </p:cNvSpPr>
          <p:nvPr/>
        </p:nvSpPr>
        <p:spPr bwMode="auto">
          <a:xfrm>
            <a:off x="3505299" y="2785819"/>
            <a:ext cx="51119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a:solidFill>
                  <a:srgbClr val="31859C"/>
                </a:solidFill>
                <a:latin typeface="方正兰亭黑简体" panose="02000000000000000000" pitchFamily="2" charset="-122"/>
                <a:ea typeface="方正兰亭黑简体" panose="02000000000000000000" pitchFamily="2" charset="-122"/>
                <a:cs typeface="LilyUPC" panose="020B0604020202020204" pitchFamily="34" charset="-34"/>
                <a:sym typeface="微软雅黑" panose="020B0503020204020204" pitchFamily="34" charset="-122"/>
              </a:rPr>
              <a:t>THANK YOU.</a:t>
            </a:r>
            <a:endParaRPr lang="zh-CN" altLang="en-US" sz="2000" dirty="0">
              <a:solidFill>
                <a:srgbClr val="31859C"/>
              </a:solidFill>
              <a:latin typeface="方正兰亭黑简体" panose="02000000000000000000" pitchFamily="2" charset="-122"/>
              <a:ea typeface="方正兰亭黑简体" panose="02000000000000000000" pitchFamily="2" charset="-122"/>
              <a:cs typeface="LilyUPC" panose="020B0604020202020204" pitchFamily="34" charset="-34"/>
              <a:sym typeface="微软雅黑" panose="020B0503020204020204" pitchFamily="34" charset="-122"/>
            </a:endParaRPr>
          </a:p>
        </p:txBody>
      </p:sp>
      <p:sp>
        <p:nvSpPr>
          <p:cNvPr id="18" name="矩形 17"/>
          <p:cNvSpPr/>
          <p:nvPr/>
        </p:nvSpPr>
        <p:spPr>
          <a:xfrm>
            <a:off x="0" y="6741368"/>
            <a:ext cx="12195175" cy="11663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1000"/>
                                  </p:stCondLst>
                                  <p:iterate type="lt">
                                    <p:tmPct val="50000"/>
                                  </p:iterate>
                                  <p:childTnLst>
                                    <p:set>
                                      <p:cBhvr>
                                        <p:cTn id="6" dur="1" fill="hold">
                                          <p:stCondLst>
                                            <p:cond delay="0"/>
                                          </p:stCondLst>
                                        </p:cTn>
                                        <p:tgtEl>
                                          <p:spTgt spid="17"/>
                                        </p:tgtEl>
                                        <p:attrNameLst>
                                          <p:attrName>style.visibility</p:attrName>
                                        </p:attrNameLst>
                                      </p:cBhvr>
                                      <p:to>
                                        <p:strVal val="visible"/>
                                      </p:to>
                                    </p:set>
                                    <p:set>
                                      <p:cBhvr>
                                        <p:cTn id="7" dur="114" fill="hold">
                                          <p:stCondLst>
                                            <p:cond delay="0"/>
                                          </p:stCondLst>
                                        </p:cTn>
                                        <p:tgtEl>
                                          <p:spTgt spid="17"/>
                                        </p:tgtEl>
                                        <p:attrNameLst>
                                          <p:attrName>style.rotation</p:attrName>
                                        </p:attrNameLst>
                                      </p:cBhvr>
                                      <p:to>
                                        <p:strVal val="-45.0"/>
                                      </p:to>
                                    </p:set>
                                    <p:anim calcmode="lin" valueType="num">
                                      <p:cBhvr>
                                        <p:cTn id="8" dur="114" fill="hold">
                                          <p:stCondLst>
                                            <p:cond delay="114"/>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9" dur="114"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10" dur="39" decel="50000" autoRev="1" fill="hold">
                                          <p:stCondLst>
                                            <p:cond delay="114"/>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11" dur="34" fill="hold">
                                          <p:stCondLst>
                                            <p:cond delay="216"/>
                                          </p:stCondLst>
                                        </p:cTn>
                                        <p:tgtEl>
                                          <p:spTgt spid="17"/>
                                        </p:tgtEl>
                                        <p:attrNameLst>
                                          <p:attrName>ppt_y</p:attrName>
                                        </p:attrNameLst>
                                      </p:cBhvr>
                                      <p:tavLst>
                                        <p:tav tm="0">
                                          <p:val>
                                            <p:strVal val="#ppt_y-(0.354*#ppt_w-0.172*#ppt_h)"/>
                                          </p:val>
                                        </p:tav>
                                        <p:tav tm="100000">
                                          <p:val>
                                            <p:strVal val="#ppt_y"/>
                                          </p:val>
                                        </p:tav>
                                      </p:tavLst>
                                    </p:anim>
                                  </p:childTnLst>
                                </p:cTn>
                              </p:par>
                              <p:par>
                                <p:cTn id="12" presetID="52" presetClass="entr" presetSubtype="0" fill="hold" grpId="0" nodeType="withEffect">
                                  <p:stCondLst>
                                    <p:cond delay="1500"/>
                                  </p:stCondLst>
                                  <p:iterate type="lt">
                                    <p:tmPct val="10000"/>
                                  </p:iterate>
                                  <p:childTnLst>
                                    <p:set>
                                      <p:cBhvr>
                                        <p:cTn id="13" dur="1" fill="hold">
                                          <p:stCondLst>
                                            <p:cond delay="0"/>
                                          </p:stCondLst>
                                        </p:cTn>
                                        <p:tgtEl>
                                          <p:spTgt spid="16"/>
                                        </p:tgtEl>
                                        <p:attrNameLst>
                                          <p:attrName>style.visibility</p:attrName>
                                        </p:attrNameLst>
                                      </p:cBhvr>
                                      <p:to>
                                        <p:strVal val="visible"/>
                                      </p:to>
                                    </p:set>
                                    <p:animScale>
                                      <p:cBhvr>
                                        <p:cTn id="14"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6"/>
                                        </p:tgtEl>
                                        <p:attrNameLst>
                                          <p:attrName>ppt_x</p:attrName>
                                          <p:attrName>ppt_y</p:attrName>
                                        </p:attrNameLst>
                                      </p:cBhvr>
                                    </p:animMotion>
                                    <p:animEffect transition="in" filter="fade">
                                      <p:cBhvr>
                                        <p:cTn id="1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2160240"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两次迭代整体情况</a:t>
            </a:r>
          </a:p>
        </p:txBody>
      </p:sp>
      <p:sp>
        <p:nvSpPr>
          <p:cNvPr id="23" name="文本框 1"/>
          <p:cNvSpPr txBox="1"/>
          <p:nvPr/>
        </p:nvSpPr>
        <p:spPr>
          <a:xfrm>
            <a:off x="841003" y="836713"/>
            <a:ext cx="9358209" cy="846001"/>
          </a:xfrm>
          <a:prstGeom prst="rect">
            <a:avLst/>
          </a:prstGeom>
          <a:noFill/>
        </p:spPr>
        <p:txBody>
          <a:bodyPr wrap="square" rtlCol="0">
            <a:spAutoFit/>
          </a:bodyPr>
          <a:lstStyle/>
          <a:p>
            <a:pPr>
              <a:lnSpc>
                <a:spcPct val="120000"/>
              </a:lnSpc>
            </a:pPr>
            <a:r>
              <a:rPr lang="en-US" altLang="zh-CN" sz="2800" b="1" dirty="0">
                <a:solidFill>
                  <a:srgbClr val="31859C"/>
                </a:solidFill>
                <a:latin typeface="微软雅黑" panose="020B0503020204020204" pitchFamily="34" charset="-122"/>
                <a:ea typeface="微软雅黑" panose="020B0503020204020204" pitchFamily="34" charset="-122"/>
              </a:rPr>
              <a:t>Day1</a:t>
            </a:r>
            <a:r>
              <a:rPr lang="en-US" altLang="zh-CN" sz="2000" b="1" dirty="0">
                <a:solidFill>
                  <a:srgbClr val="31859C"/>
                </a:solidFill>
                <a:latin typeface="微软雅黑" panose="020B0503020204020204" pitchFamily="34" charset="-122"/>
                <a:ea typeface="微软雅黑" panose="020B0503020204020204" pitchFamily="34" charset="-122"/>
              </a:rPr>
              <a:t> </a:t>
            </a:r>
            <a:r>
              <a:rPr lang="zh-CN" altLang="en-US" sz="2000" dirty="0">
                <a:solidFill>
                  <a:srgbClr val="31859C"/>
                </a:solidFill>
                <a:latin typeface="微软雅黑" panose="020B0503020204020204" pitchFamily="34" charset="-122"/>
                <a:ea typeface="微软雅黑" panose="020B0503020204020204" pitchFamily="34" charset="-122"/>
              </a:rPr>
              <a:t>需求分析、注册登录、个人信息</a:t>
            </a:r>
          </a:p>
          <a:p>
            <a:pPr>
              <a:lnSpc>
                <a:spcPct val="120000"/>
              </a:lnSpc>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13" name="内容占位符 4">
            <a:extLst>
              <a:ext uri="{FF2B5EF4-FFF2-40B4-BE49-F238E27FC236}">
                <a16:creationId xmlns:a16="http://schemas.microsoft.com/office/drawing/2014/main" id="{B1659BAE-E388-4A91-A756-E31FCB12C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6223" y="1669949"/>
            <a:ext cx="8007768" cy="4351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29994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2160240"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两次迭代整体情况</a:t>
            </a:r>
          </a:p>
        </p:txBody>
      </p:sp>
      <p:sp>
        <p:nvSpPr>
          <p:cNvPr id="23" name="文本框 1"/>
          <p:cNvSpPr txBox="1"/>
          <p:nvPr/>
        </p:nvSpPr>
        <p:spPr>
          <a:xfrm>
            <a:off x="841003" y="836713"/>
            <a:ext cx="9358209" cy="565604"/>
          </a:xfrm>
          <a:prstGeom prst="rect">
            <a:avLst/>
          </a:prstGeom>
          <a:noFill/>
        </p:spPr>
        <p:txBody>
          <a:bodyPr wrap="square" rtlCol="0">
            <a:spAutoFit/>
          </a:bodyPr>
          <a:lstStyle/>
          <a:p>
            <a:pPr>
              <a:lnSpc>
                <a:spcPct val="120000"/>
              </a:lnSpc>
            </a:pPr>
            <a:r>
              <a:rPr lang="en-US" altLang="zh-CN" sz="2800" b="1" dirty="0">
                <a:solidFill>
                  <a:srgbClr val="31859C"/>
                </a:solidFill>
                <a:latin typeface="微软雅黑" panose="020B0503020204020204" pitchFamily="34" charset="-122"/>
                <a:ea typeface="微软雅黑" panose="020B0503020204020204" pitchFamily="34" charset="-122"/>
              </a:rPr>
              <a:t>Day2</a:t>
            </a:r>
            <a:r>
              <a:rPr lang="en-US" altLang="zh-CN" sz="2000" b="1" dirty="0">
                <a:solidFill>
                  <a:srgbClr val="31859C"/>
                </a:solidFill>
                <a:latin typeface="微软雅黑" panose="020B0503020204020204" pitchFamily="34" charset="-122"/>
                <a:ea typeface="微软雅黑" panose="020B0503020204020204" pitchFamily="34" charset="-122"/>
              </a:rPr>
              <a:t> </a:t>
            </a:r>
            <a:r>
              <a:rPr lang="zh-CN" altLang="en-US" sz="2000" dirty="0">
                <a:solidFill>
                  <a:srgbClr val="31859C"/>
                </a:solidFill>
                <a:latin typeface="微软雅黑" panose="020B0503020204020204" pitchFamily="34" charset="-122"/>
                <a:ea typeface="微软雅黑" panose="020B0503020204020204" pitchFamily="34" charset="-122"/>
              </a:rPr>
              <a:t>找回密码、修改密码、工作台初步、回收站初步</a:t>
            </a:r>
            <a:endParaRPr lang="zh-CN" altLang="en-US" sz="2000"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11" name="内容占位符 7">
            <a:extLst>
              <a:ext uri="{FF2B5EF4-FFF2-40B4-BE49-F238E27FC236}">
                <a16:creationId xmlns:a16="http://schemas.microsoft.com/office/drawing/2014/main" id="{F74599CF-3C02-4AA6-B15E-5C4FE3356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9175" y="1690350"/>
            <a:ext cx="8361864" cy="4463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4682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2160240"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两次迭代整体情况</a:t>
            </a:r>
          </a:p>
        </p:txBody>
      </p:sp>
      <p:sp>
        <p:nvSpPr>
          <p:cNvPr id="23" name="文本框 1"/>
          <p:cNvSpPr txBox="1"/>
          <p:nvPr/>
        </p:nvSpPr>
        <p:spPr>
          <a:xfrm>
            <a:off x="841003" y="836713"/>
            <a:ext cx="10225136" cy="565604"/>
          </a:xfrm>
          <a:prstGeom prst="rect">
            <a:avLst/>
          </a:prstGeom>
          <a:noFill/>
        </p:spPr>
        <p:txBody>
          <a:bodyPr wrap="square" rtlCol="0">
            <a:spAutoFit/>
          </a:bodyPr>
          <a:lstStyle/>
          <a:p>
            <a:pPr>
              <a:lnSpc>
                <a:spcPct val="120000"/>
              </a:lnSpc>
            </a:pPr>
            <a:r>
              <a:rPr lang="en-US" altLang="zh-CN" sz="2800" b="1" dirty="0">
                <a:solidFill>
                  <a:srgbClr val="31859C"/>
                </a:solidFill>
                <a:latin typeface="微软雅黑" panose="020B0503020204020204" pitchFamily="34" charset="-122"/>
                <a:ea typeface="微软雅黑" panose="020B0503020204020204" pitchFamily="34" charset="-122"/>
              </a:rPr>
              <a:t>Day3</a:t>
            </a:r>
            <a:r>
              <a:rPr lang="en-US" altLang="zh-CN" sz="2000" b="1" dirty="0">
                <a:solidFill>
                  <a:srgbClr val="31859C"/>
                </a:solidFill>
                <a:latin typeface="微软雅黑" panose="020B0503020204020204" pitchFamily="34" charset="-122"/>
                <a:ea typeface="微软雅黑" panose="020B0503020204020204" pitchFamily="34" charset="-122"/>
              </a:rPr>
              <a:t> </a:t>
            </a:r>
            <a:r>
              <a:rPr lang="zh-CN" altLang="en-US" sz="2000" dirty="0">
                <a:solidFill>
                  <a:srgbClr val="31859C"/>
                </a:solidFill>
                <a:latin typeface="微软雅黑" panose="020B0503020204020204" pitchFamily="34" charset="-122"/>
                <a:ea typeface="微软雅黑" panose="020B0503020204020204" pitchFamily="34" charset="-122"/>
              </a:rPr>
              <a:t>完成已经实现功能的交互、并对页面进行美化，同时完成团队空间相关初步设计</a:t>
            </a:r>
            <a:endParaRPr lang="zh-CN" altLang="en-US" sz="2000"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10" name="内容占位符 7">
            <a:extLst>
              <a:ext uri="{FF2B5EF4-FFF2-40B4-BE49-F238E27FC236}">
                <a16:creationId xmlns:a16="http://schemas.microsoft.com/office/drawing/2014/main" id="{9A92E1FB-F361-486C-8FD8-D96E9DB05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9789" y="1690350"/>
            <a:ext cx="8427563" cy="45857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543438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2160240"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两次迭代整体情况</a:t>
            </a:r>
          </a:p>
        </p:txBody>
      </p:sp>
      <p:sp>
        <p:nvSpPr>
          <p:cNvPr id="23" name="文本框 1"/>
          <p:cNvSpPr txBox="1"/>
          <p:nvPr/>
        </p:nvSpPr>
        <p:spPr>
          <a:xfrm>
            <a:off x="841003" y="836713"/>
            <a:ext cx="11089234" cy="565604"/>
          </a:xfrm>
          <a:prstGeom prst="rect">
            <a:avLst/>
          </a:prstGeom>
          <a:noFill/>
        </p:spPr>
        <p:txBody>
          <a:bodyPr wrap="square" rtlCol="0">
            <a:spAutoFit/>
          </a:bodyPr>
          <a:lstStyle/>
          <a:p>
            <a:pPr>
              <a:lnSpc>
                <a:spcPct val="120000"/>
              </a:lnSpc>
            </a:pPr>
            <a:r>
              <a:rPr lang="en-US" altLang="zh-CN" sz="2800" b="1" dirty="0">
                <a:solidFill>
                  <a:srgbClr val="31859C"/>
                </a:solidFill>
                <a:latin typeface="微软雅黑" panose="020B0503020204020204" pitchFamily="34" charset="-122"/>
                <a:ea typeface="微软雅黑" panose="020B0503020204020204" pitchFamily="34" charset="-122"/>
              </a:rPr>
              <a:t>Day4 </a:t>
            </a:r>
            <a:r>
              <a:rPr lang="zh-CN" altLang="en-US" sz="2000" dirty="0">
                <a:solidFill>
                  <a:srgbClr val="31859C"/>
                </a:solidFill>
                <a:latin typeface="微软雅黑" panose="020B0503020204020204" pitchFamily="34" charset="-122"/>
                <a:ea typeface="微软雅黑" panose="020B0503020204020204" pitchFamily="34" charset="-122"/>
              </a:rPr>
              <a:t>文档编辑页面实现、工作台相关创建、浏览、收藏全部完成，团队创建完成，准备答辩</a:t>
            </a:r>
            <a:endParaRPr lang="zh-CN" altLang="en-US" sz="2000"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10" name="内容占位符 7">
            <a:extLst>
              <a:ext uri="{FF2B5EF4-FFF2-40B4-BE49-F238E27FC236}">
                <a16:creationId xmlns:a16="http://schemas.microsoft.com/office/drawing/2014/main" id="{08A7376A-3EFB-44B7-B394-4653F429D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143" y="1916832"/>
            <a:ext cx="8246009" cy="42561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本框 2">
            <a:extLst>
              <a:ext uri="{FF2B5EF4-FFF2-40B4-BE49-F238E27FC236}">
                <a16:creationId xmlns:a16="http://schemas.microsoft.com/office/drawing/2014/main" id="{4BA37294-312D-4CCB-99CE-862704976071}"/>
              </a:ext>
            </a:extLst>
          </p:cNvPr>
          <p:cNvSpPr txBox="1"/>
          <p:nvPr/>
        </p:nvSpPr>
        <p:spPr>
          <a:xfrm>
            <a:off x="8906489" y="2875352"/>
            <a:ext cx="3023748" cy="2339102"/>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第一次答辩未完成的功能：</a:t>
            </a:r>
            <a:endParaRPr lang="en-US" altLang="zh-CN" sz="2000"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文档的权限问题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文档的分享功能</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团队协作相关冲突问题消息设计未完成</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团队信息页面未设计</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个人主页不够完善</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访问他人主页还不够完善</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88856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2160240"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两次迭代整体情况</a:t>
            </a:r>
          </a:p>
        </p:txBody>
      </p:sp>
      <p:sp>
        <p:nvSpPr>
          <p:cNvPr id="23" name="文本框 1"/>
          <p:cNvSpPr txBox="1"/>
          <p:nvPr/>
        </p:nvSpPr>
        <p:spPr>
          <a:xfrm>
            <a:off x="841003" y="836713"/>
            <a:ext cx="10729192" cy="565604"/>
          </a:xfrm>
          <a:prstGeom prst="rect">
            <a:avLst/>
          </a:prstGeom>
          <a:noFill/>
        </p:spPr>
        <p:txBody>
          <a:bodyPr wrap="square" rtlCol="0">
            <a:spAutoFit/>
          </a:bodyPr>
          <a:lstStyle/>
          <a:p>
            <a:pPr>
              <a:lnSpc>
                <a:spcPct val="120000"/>
              </a:lnSpc>
            </a:pPr>
            <a:r>
              <a:rPr lang="en-US" altLang="zh-CN" sz="2800" b="1" dirty="0">
                <a:solidFill>
                  <a:srgbClr val="31859C"/>
                </a:solidFill>
                <a:latin typeface="微软雅黑" panose="020B0503020204020204" pitchFamily="34" charset="-122"/>
                <a:ea typeface="微软雅黑" panose="020B0503020204020204" pitchFamily="34" charset="-122"/>
              </a:rPr>
              <a:t>Day5 </a:t>
            </a:r>
            <a:r>
              <a:rPr lang="zh-CN" altLang="en-US" sz="2000" dirty="0">
                <a:solidFill>
                  <a:srgbClr val="31859C"/>
                </a:solidFill>
                <a:latin typeface="微软雅黑" panose="020B0503020204020204" pitchFamily="34" charset="-122"/>
                <a:ea typeface="微软雅黑" panose="020B0503020204020204" pitchFamily="34" charset="-122"/>
              </a:rPr>
              <a:t>完成答辩，团队协作内部的相关操作进行完善，同时对权限相关的问题进行讨论设计</a:t>
            </a:r>
            <a:endParaRPr lang="zh-CN" altLang="en-US" sz="2000"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11" name="内容占位符 6">
            <a:extLst>
              <a:ext uri="{FF2B5EF4-FFF2-40B4-BE49-F238E27FC236}">
                <a16:creationId xmlns:a16="http://schemas.microsoft.com/office/drawing/2014/main" id="{24F3ECFE-520A-4923-8BDE-966587E7A9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1426" y="1690350"/>
            <a:ext cx="8352321" cy="44824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05501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2160240"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两次迭代整体情况</a:t>
            </a:r>
          </a:p>
        </p:txBody>
      </p:sp>
      <p:sp>
        <p:nvSpPr>
          <p:cNvPr id="23" name="文本框 1"/>
          <p:cNvSpPr txBox="1"/>
          <p:nvPr/>
        </p:nvSpPr>
        <p:spPr>
          <a:xfrm>
            <a:off x="841003" y="836713"/>
            <a:ext cx="10585176" cy="1292149"/>
          </a:xfrm>
          <a:prstGeom prst="rect">
            <a:avLst/>
          </a:prstGeom>
          <a:noFill/>
        </p:spPr>
        <p:txBody>
          <a:bodyPr wrap="square" rtlCol="0">
            <a:spAutoFit/>
          </a:bodyPr>
          <a:lstStyle/>
          <a:p>
            <a:r>
              <a:rPr lang="en-US" altLang="zh-CN" sz="2800" b="1" dirty="0">
                <a:solidFill>
                  <a:srgbClr val="31859C"/>
                </a:solidFill>
                <a:latin typeface="微软雅黑" panose="020B0503020204020204" pitchFamily="34" charset="-122"/>
                <a:ea typeface="微软雅黑" panose="020B0503020204020204" pitchFamily="34" charset="-122"/>
              </a:rPr>
              <a:t>Day6 </a:t>
            </a:r>
            <a:r>
              <a:rPr lang="zh-CN" altLang="en-US" sz="2000" dirty="0">
                <a:solidFill>
                  <a:srgbClr val="31859C"/>
                </a:solidFill>
                <a:latin typeface="微软雅黑" panose="020B0503020204020204" pitchFamily="34" charset="-122"/>
                <a:ea typeface="微软雅黑" panose="020B0503020204020204" pitchFamily="34" charset="-122"/>
              </a:rPr>
              <a:t>休息</a:t>
            </a:r>
            <a:endParaRPr lang="en-US" altLang="zh-CN" sz="2000" dirty="0">
              <a:solidFill>
                <a:srgbClr val="31859C"/>
              </a:solidFill>
              <a:latin typeface="微软雅黑" panose="020B0503020204020204" pitchFamily="34" charset="-122"/>
              <a:ea typeface="微软雅黑" panose="020B0503020204020204" pitchFamily="34" charset="-122"/>
            </a:endParaRPr>
          </a:p>
          <a:p>
            <a:r>
              <a:rPr lang="en-US" altLang="zh-CN" sz="2800" b="1" dirty="0">
                <a:solidFill>
                  <a:srgbClr val="31859C"/>
                </a:solidFill>
                <a:latin typeface="微软雅黑" panose="020B0503020204020204" pitchFamily="34" charset="-122"/>
                <a:ea typeface="微软雅黑" panose="020B0503020204020204" pitchFamily="34" charset="-122"/>
              </a:rPr>
              <a:t>Day7</a:t>
            </a:r>
            <a:r>
              <a:rPr lang="en-US" altLang="zh-CN" sz="2000" dirty="0">
                <a:solidFill>
                  <a:srgbClr val="31859C"/>
                </a:solidFill>
                <a:latin typeface="微软雅黑" panose="020B0503020204020204" pitchFamily="34" charset="-122"/>
                <a:ea typeface="微软雅黑" panose="020B0503020204020204" pitchFamily="34" charset="-122"/>
              </a:rPr>
              <a:t> </a:t>
            </a:r>
            <a:r>
              <a:rPr lang="zh-CN" altLang="en-US" sz="2000" dirty="0">
                <a:solidFill>
                  <a:srgbClr val="31859C"/>
                </a:solidFill>
                <a:latin typeface="微软雅黑" panose="020B0503020204020204" pitchFamily="34" charset="-122"/>
                <a:ea typeface="微软雅黑" panose="020B0503020204020204" pitchFamily="34" charset="-122"/>
              </a:rPr>
              <a:t>完成三种创建文档的形式、文档评论完成、团队空间进一步完善，消息相关开始设计</a:t>
            </a:r>
          </a:p>
          <a:p>
            <a:pPr>
              <a:lnSpc>
                <a:spcPct val="120000"/>
              </a:lnSpc>
            </a:pPr>
            <a:endParaRPr lang="zh-CN" altLang="en-US" sz="2000"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3" name="图片 2">
            <a:extLst>
              <a:ext uri="{FF2B5EF4-FFF2-40B4-BE49-F238E27FC236}">
                <a16:creationId xmlns:a16="http://schemas.microsoft.com/office/drawing/2014/main" id="{050A42CC-F435-4D75-8582-E4F10A213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3232" y="1844824"/>
            <a:ext cx="8408709" cy="45427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151809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2160240"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两次迭代整体情况</a:t>
            </a:r>
          </a:p>
        </p:txBody>
      </p:sp>
      <p:sp>
        <p:nvSpPr>
          <p:cNvPr id="23" name="文本框 1"/>
          <p:cNvSpPr txBox="1"/>
          <p:nvPr/>
        </p:nvSpPr>
        <p:spPr>
          <a:xfrm>
            <a:off x="841003" y="836713"/>
            <a:ext cx="10729192" cy="565604"/>
          </a:xfrm>
          <a:prstGeom prst="rect">
            <a:avLst/>
          </a:prstGeom>
          <a:noFill/>
        </p:spPr>
        <p:txBody>
          <a:bodyPr wrap="square" rtlCol="0">
            <a:spAutoFit/>
          </a:bodyPr>
          <a:lstStyle/>
          <a:p>
            <a:pPr>
              <a:lnSpc>
                <a:spcPct val="120000"/>
              </a:lnSpc>
            </a:pPr>
            <a:r>
              <a:rPr lang="en-US" altLang="zh-CN" sz="2800" b="1" dirty="0">
                <a:solidFill>
                  <a:srgbClr val="31859C"/>
                </a:solidFill>
                <a:latin typeface="微软雅黑" panose="020B0503020204020204" pitchFamily="34" charset="-122"/>
                <a:ea typeface="微软雅黑" panose="020B0503020204020204" pitchFamily="34" charset="-122"/>
              </a:rPr>
              <a:t>Day8 </a:t>
            </a:r>
            <a:r>
              <a:rPr lang="zh-CN" altLang="en-US" sz="2000" dirty="0">
                <a:solidFill>
                  <a:srgbClr val="31859C"/>
                </a:solidFill>
                <a:latin typeface="微软雅黑" panose="020B0503020204020204" pitchFamily="34" charset="-122"/>
                <a:ea typeface="微软雅黑" panose="020B0503020204020204" pitchFamily="34" charset="-122"/>
              </a:rPr>
              <a:t>消息全面设计完善、团队信息页面开始设计、个人主页进行优化，相关需求基本完成</a:t>
            </a:r>
            <a:endParaRPr lang="zh-CN" altLang="en-US" sz="2000"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13" name="内容占位符 6">
            <a:extLst>
              <a:ext uri="{FF2B5EF4-FFF2-40B4-BE49-F238E27FC236}">
                <a16:creationId xmlns:a16="http://schemas.microsoft.com/office/drawing/2014/main" id="{8C33AE4E-8D51-4F8E-82C0-9EF74592ED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3646" y="1772816"/>
            <a:ext cx="8407882" cy="4623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92759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Lst>
  </p:timing>
</p:sld>
</file>

<file path=ppt/theme/theme1.xml><?xml version="1.0" encoding="utf-8"?>
<a:theme xmlns:a="http://schemas.openxmlformats.org/drawingml/2006/main" na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1502</Words>
  <Application>Microsoft Office PowerPoint</Application>
  <PresentationFormat>自定义</PresentationFormat>
  <Paragraphs>163</Paragraphs>
  <Slides>21</Slides>
  <Notes>21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21</vt:i4>
      </vt:variant>
    </vt:vector>
  </HeadingPairs>
  <TitlesOfParts>
    <vt:vector size="27" baseType="lpstr">
      <vt:lpstr>Impact MT Std</vt:lpstr>
      <vt:lpstr>方正兰亭黑简体</vt:lpstr>
      <vt:lpstr>微软雅黑</vt:lpstr>
      <vt:lpstr>Arial</vt:lpstr>
      <vt:lpstr>Calibri</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subject>1</dc:subject>
  <dc:description>1</dc:description>
  <cp:lastModifiedBy>张 hk</cp:lastModifiedBy>
  <cp:revision>17</cp:revision>
  <dcterms:created xsi:type="dcterms:W3CDTF">2015-12-03T10:50:00Z</dcterms:created>
  <dcterms:modified xsi:type="dcterms:W3CDTF">2020-08-23T08:07:45Z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